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10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9453480-8DAD-E648-AB3A-C4878320AE74}" type="datetimeFigureOut">
              <a:rPr lang="en-US" smtClean="0"/>
              <a:t>16/02/2014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2D49FE5-BD67-CD46-937B-B31BEA34C6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53480-8DAD-E648-AB3A-C4878320AE74}" type="datetimeFigureOut">
              <a:rPr lang="en-US" smtClean="0"/>
              <a:t>16/02/2014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9FE5-BD67-CD46-937B-B31BEA34C66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53480-8DAD-E648-AB3A-C4878320AE74}" type="datetimeFigureOut">
              <a:rPr lang="en-US" smtClean="0"/>
              <a:t>16/02/2014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9FE5-BD67-CD46-937B-B31BEA34C66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53480-8DAD-E648-AB3A-C4878320AE74}" type="datetimeFigureOut">
              <a:rPr lang="en-US" smtClean="0"/>
              <a:t>16/02/2014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9FE5-BD67-CD46-937B-B31BEA34C6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53480-8DAD-E648-AB3A-C4878320AE74}" type="datetimeFigureOut">
              <a:rPr lang="en-US" smtClean="0"/>
              <a:t>16/02/2014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9FE5-BD67-CD46-937B-B31BEA34C6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53480-8DAD-E648-AB3A-C4878320AE74}" type="datetimeFigureOut">
              <a:rPr lang="en-US" smtClean="0"/>
              <a:t>16/02/2014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9FE5-BD67-CD46-937B-B31BEA34C6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49453480-8DAD-E648-AB3A-C4878320AE74}" type="datetimeFigureOut">
              <a:rPr lang="en-US" smtClean="0"/>
              <a:t>16/02/2014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9FE5-BD67-CD46-937B-B31BEA34C66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53480-8DAD-E648-AB3A-C4878320AE74}" type="datetimeFigureOut">
              <a:rPr lang="en-US" smtClean="0"/>
              <a:t>16/02/2014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9FE5-BD67-CD46-937B-B31BEA34C6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53480-8DAD-E648-AB3A-C4878320AE74}" type="datetimeFigureOut">
              <a:rPr lang="en-US" smtClean="0"/>
              <a:t>16/02/2014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9FE5-BD67-CD46-937B-B31BEA34C66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53480-8DAD-E648-AB3A-C4878320AE74}" type="datetimeFigureOut">
              <a:rPr lang="en-US" smtClean="0"/>
              <a:t>16/02/2014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9FE5-BD67-CD46-937B-B31BEA34C6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53480-8DAD-E648-AB3A-C4878320AE74}" type="datetimeFigureOut">
              <a:rPr lang="en-US" smtClean="0"/>
              <a:t>16/02/2014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9FE5-BD67-CD46-937B-B31BEA34C6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49453480-8DAD-E648-AB3A-C4878320AE74}" type="datetimeFigureOut">
              <a:rPr lang="en-US" smtClean="0"/>
              <a:t>16/02/2014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9FE5-BD67-CD46-937B-B31BEA34C6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49453480-8DAD-E648-AB3A-C4878320AE74}" type="datetimeFigureOut">
              <a:rPr lang="en-US" smtClean="0"/>
              <a:t>16/02/2014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2D49FE5-BD67-CD46-937B-B31BEA34C66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49453480-8DAD-E648-AB3A-C4878320AE74}" type="datetimeFigureOut">
              <a:rPr lang="en-US" smtClean="0"/>
              <a:t>16/02/2014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32D49FE5-BD67-CD46-937B-B31BEA34C66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49453480-8DAD-E648-AB3A-C4878320AE74}" type="datetimeFigureOut">
              <a:rPr lang="en-US" smtClean="0"/>
              <a:t>16/02/2014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9FE5-BD67-CD46-937B-B31BEA34C6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32D49FE5-BD67-CD46-937B-B31BEA34C66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53480-8DAD-E648-AB3A-C4878320AE74}" type="datetimeFigureOut">
              <a:rPr lang="en-US" smtClean="0"/>
              <a:t>16/02/2014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9FE5-BD67-CD46-937B-B31BEA34C6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53480-8DAD-E648-AB3A-C4878320AE74}" type="datetimeFigureOut">
              <a:rPr lang="en-US" smtClean="0"/>
              <a:t>16/02/2014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9FE5-BD67-CD46-937B-B31BEA34C6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53480-8DAD-E648-AB3A-C4878320AE74}" type="datetimeFigureOut">
              <a:rPr lang="en-US" smtClean="0"/>
              <a:t>16/02/2014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9FE5-BD67-CD46-937B-B31BEA34C66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9453480-8DAD-E648-AB3A-C4878320AE74}" type="datetimeFigureOut">
              <a:rPr lang="en-US" smtClean="0"/>
              <a:t>16/02/2014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32D49FE5-BD67-CD46-937B-B31BEA34C66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0751" y="4208929"/>
            <a:ext cx="7158617" cy="1048684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This is truly the Prophet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2</a:t>
            </a:r>
            <a:r>
              <a:rPr lang="en-US" sz="2000" b="1" baseline="30000" dirty="0" smtClean="0"/>
              <a:t>nd</a:t>
            </a:r>
            <a:r>
              <a:rPr lang="en-US" sz="2000" b="1" dirty="0" smtClean="0"/>
              <a:t> Sunday of </a:t>
            </a:r>
            <a:r>
              <a:rPr lang="en-US" sz="2000" b="1" dirty="0" err="1" smtClean="0"/>
              <a:t>Amsheer</a:t>
            </a:r>
            <a:r>
              <a:rPr lang="en-US" sz="2000" b="1" dirty="0" smtClean="0"/>
              <a:t> 1731</a:t>
            </a:r>
            <a:endParaRPr lang="en-US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158" y="417849"/>
            <a:ext cx="2656318" cy="3451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892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b="1" i="1" dirty="0"/>
              <a:t>Eucharist True Body of Christ, Heavenly </a:t>
            </a:r>
            <a:r>
              <a:rPr lang="en-US" sz="2400" b="1" i="1" dirty="0" smtClean="0"/>
              <a:t>Manna – St Ambrose – On Mysteries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16423" cy="431383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They </a:t>
            </a:r>
            <a:r>
              <a:rPr lang="en-US" sz="3600" b="1" dirty="0"/>
              <a:t>drank, it is written, from the rock that followed them, and the rock was Christ. All this took place as a symbol for us. You know now what is more excellent: </a:t>
            </a:r>
            <a:r>
              <a:rPr lang="en-US" sz="3600" b="1" u="sng" dirty="0">
                <a:solidFill>
                  <a:srgbClr val="FF0000"/>
                </a:solidFill>
              </a:rPr>
              <a:t>light is preferable to its shadow, reality to its symbol, the body of the Giver to the manna he gave from heaven.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047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Truly the Prophet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Then those men, when they had seen the sign that Jesus did, said, “This is </a:t>
            </a:r>
            <a:r>
              <a:rPr lang="en-US" sz="4000" b="1" u="sng" dirty="0">
                <a:solidFill>
                  <a:srgbClr val="FF0000"/>
                </a:solidFill>
              </a:rPr>
              <a:t>truly the Prophet </a:t>
            </a:r>
            <a:r>
              <a:rPr lang="en-US" sz="4000" dirty="0"/>
              <a:t>who is to come into the world.</a:t>
            </a:r>
            <a:r>
              <a:rPr lang="en-US" sz="4000" dirty="0" smtClean="0"/>
              <a:t>” </a:t>
            </a:r>
            <a:r>
              <a:rPr lang="en-US" sz="4000" dirty="0" err="1" smtClean="0"/>
              <a:t>Jn</a:t>
            </a:r>
            <a:r>
              <a:rPr lang="en-US" sz="4000" dirty="0" smtClean="0"/>
              <a:t> 6:14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02604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The Prophecy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u="sng" dirty="0"/>
              <a:t>“The Lord your God will raise up for you a </a:t>
            </a:r>
            <a:r>
              <a:rPr lang="en-US" sz="4000" b="1" u="sng" dirty="0">
                <a:solidFill>
                  <a:srgbClr val="FF0000"/>
                </a:solidFill>
              </a:rPr>
              <a:t>Prophet like me from your midst,</a:t>
            </a:r>
            <a:r>
              <a:rPr lang="en-US" sz="4000" b="1" u="sng" dirty="0"/>
              <a:t> from your brethren. Him you shall hear, </a:t>
            </a:r>
            <a:r>
              <a:rPr lang="en-US" sz="4000" b="1" u="sng" dirty="0" smtClean="0"/>
              <a:t> </a:t>
            </a:r>
            <a:r>
              <a:rPr lang="en-US" sz="4000" b="1" u="sng" dirty="0" err="1" smtClean="0"/>
              <a:t>Deut</a:t>
            </a:r>
            <a:r>
              <a:rPr lang="en-US" sz="4000" b="1" u="sng" dirty="0" smtClean="0"/>
              <a:t> 18:15</a:t>
            </a:r>
            <a:endParaRPr lang="en-US" sz="4000" b="1" u="sng" dirty="0"/>
          </a:p>
        </p:txBody>
      </p:sp>
    </p:spTree>
    <p:extLst>
      <p:ext uri="{BB962C8B-B14F-4D97-AF65-F5344CB8AC3E}">
        <p14:creationId xmlns:p14="http://schemas.microsoft.com/office/powerpoint/2010/main" val="2553368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St John is not the Prophet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 And they asked him, saying, “Why then do you baptize if you are not the Christ, nor Elijah, </a:t>
            </a:r>
            <a:r>
              <a:rPr lang="en-US" sz="4000" b="1" u="sng" dirty="0">
                <a:solidFill>
                  <a:srgbClr val="FF0000"/>
                </a:solidFill>
              </a:rPr>
              <a:t>nor the Prophet</a:t>
            </a:r>
            <a:r>
              <a:rPr lang="en-US" sz="4000" b="1" dirty="0"/>
              <a:t>?</a:t>
            </a:r>
            <a:r>
              <a:rPr lang="en-US" sz="4000" b="1" dirty="0" smtClean="0"/>
              <a:t>” </a:t>
            </a:r>
            <a:r>
              <a:rPr lang="en-US" sz="4000" b="1" dirty="0" err="1" smtClean="0"/>
              <a:t>Jn</a:t>
            </a:r>
            <a:r>
              <a:rPr lang="en-US" sz="4000" b="1" dirty="0" smtClean="0"/>
              <a:t> 1:25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93057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What kind of Priesthood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For He testifies</a:t>
            </a:r>
            <a:r>
              <a:rPr lang="en-US" sz="3600" b="1" dirty="0" smtClean="0"/>
              <a:t>:</a:t>
            </a:r>
            <a:endParaRPr lang="en-US" sz="3600" b="1" dirty="0"/>
          </a:p>
          <a:p>
            <a:pPr algn="ctr"/>
            <a:r>
              <a:rPr lang="en-US" sz="3600" b="1" dirty="0"/>
              <a:t>“You </a:t>
            </a:r>
            <a:r>
              <a:rPr lang="en-US" sz="3600" b="1" i="1" dirty="0"/>
              <a:t>are</a:t>
            </a:r>
            <a:r>
              <a:rPr lang="en-US" sz="3600" b="1" dirty="0"/>
              <a:t> a </a:t>
            </a:r>
            <a:r>
              <a:rPr lang="en-US" sz="3600" b="1" u="sng" dirty="0">
                <a:solidFill>
                  <a:srgbClr val="FF0000"/>
                </a:solidFill>
              </a:rPr>
              <a:t>priest forever</a:t>
            </a:r>
            <a:r>
              <a:rPr lang="en-US" sz="3600" b="1" dirty="0"/>
              <a:t> According to the order of Melchizedek.</a:t>
            </a:r>
            <a:r>
              <a:rPr lang="en-US" sz="3600" b="1" dirty="0" smtClean="0"/>
              <a:t>”</a:t>
            </a:r>
          </a:p>
          <a:p>
            <a:pPr marL="0" indent="0" algn="ctr">
              <a:buNone/>
            </a:pPr>
            <a:r>
              <a:rPr lang="en-US" sz="3600" b="1" dirty="0" err="1" smtClean="0"/>
              <a:t>Heb</a:t>
            </a:r>
            <a:r>
              <a:rPr lang="en-US" sz="3600" b="1" dirty="0" smtClean="0"/>
              <a:t> 1:17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07582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u="sng" dirty="0" smtClean="0">
                <a:solidFill>
                  <a:srgbClr val="FF0000"/>
                </a:solidFill>
              </a:rPr>
              <a:t>deception</a:t>
            </a:r>
            <a:endParaRPr lang="en-US" sz="48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 For many deceivers have gone out into the world </a:t>
            </a:r>
            <a:r>
              <a:rPr lang="en-US" sz="3600" b="1" dirty="0">
                <a:solidFill>
                  <a:srgbClr val="FF0000"/>
                </a:solidFill>
              </a:rPr>
              <a:t>who do not confess Jesus Christ </a:t>
            </a:r>
            <a:r>
              <a:rPr lang="en-US" sz="3600" b="1" i="1" dirty="0">
                <a:solidFill>
                  <a:srgbClr val="FF0000"/>
                </a:solidFill>
              </a:rPr>
              <a:t>as</a:t>
            </a:r>
            <a:r>
              <a:rPr lang="en-US" sz="3600" b="1" dirty="0">
                <a:solidFill>
                  <a:srgbClr val="FF0000"/>
                </a:solidFill>
              </a:rPr>
              <a:t> coming in the flesh.</a:t>
            </a:r>
            <a:r>
              <a:rPr lang="en-US" sz="3600" b="1" dirty="0"/>
              <a:t> This is a deceiver and an antichrist</a:t>
            </a:r>
            <a:r>
              <a:rPr lang="en-US" sz="3600" b="1" dirty="0" smtClean="0"/>
              <a:t>. 2 </a:t>
            </a:r>
            <a:r>
              <a:rPr lang="en-US" sz="3600" b="1" dirty="0" err="1" smtClean="0"/>
              <a:t>Jn</a:t>
            </a:r>
            <a:r>
              <a:rPr lang="en-US" sz="3600" b="1" dirty="0" smtClean="0"/>
              <a:t> 1:7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936559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u="sng" dirty="0" smtClean="0"/>
              <a:t>Speak</a:t>
            </a:r>
            <a:endParaRPr lang="en-US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585288" cy="4313839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9 Now the Lord spoke to Paul in the night by a vision, </a:t>
            </a:r>
            <a:r>
              <a:rPr lang="en-US" sz="3600" b="1" u="sng" dirty="0">
                <a:solidFill>
                  <a:srgbClr val="FF0000"/>
                </a:solidFill>
              </a:rPr>
              <a:t>“Do not be afraid, but speak, and do not keep silent; 10 for I am with you, and no one will attack you to hurt you; for I have many people in this city.</a:t>
            </a:r>
            <a:r>
              <a:rPr lang="en-US" sz="3600" b="1" dirty="0"/>
              <a:t>” </a:t>
            </a:r>
            <a:r>
              <a:rPr lang="en-US" sz="3600" b="1" dirty="0" smtClean="0"/>
              <a:t> </a:t>
            </a:r>
            <a:r>
              <a:rPr lang="en-US" sz="3600" dirty="0" smtClean="0"/>
              <a:t>Acts 18:9,10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55205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His Gift to us (the Miracle)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To Him who loved us and </a:t>
            </a:r>
            <a:r>
              <a:rPr lang="en-US" sz="3200" b="1" dirty="0" smtClean="0"/>
              <a:t>washed </a:t>
            </a:r>
            <a:r>
              <a:rPr lang="en-US" sz="3200" b="1" dirty="0"/>
              <a:t>us from our sins in His own blood, 6 and has made us </a:t>
            </a:r>
            <a:r>
              <a:rPr lang="en-US" sz="3200" b="1" u="sng" dirty="0" smtClean="0">
                <a:solidFill>
                  <a:srgbClr val="FF0000"/>
                </a:solidFill>
              </a:rPr>
              <a:t>kings </a:t>
            </a:r>
            <a:r>
              <a:rPr lang="en-US" sz="3200" b="1" u="sng" dirty="0">
                <a:solidFill>
                  <a:srgbClr val="FF0000"/>
                </a:solidFill>
              </a:rPr>
              <a:t>and priests to His God and Father</a:t>
            </a:r>
            <a:r>
              <a:rPr lang="en-US" sz="3200" b="1" dirty="0"/>
              <a:t>, to Him </a:t>
            </a:r>
            <a:r>
              <a:rPr lang="en-US" sz="3200" b="1" i="1" dirty="0"/>
              <a:t>be</a:t>
            </a:r>
            <a:r>
              <a:rPr lang="en-US" sz="3200" b="1" dirty="0"/>
              <a:t> glory and dominion forever and ever. Amen</a:t>
            </a:r>
            <a:r>
              <a:rPr lang="en-US" sz="3200" b="1" dirty="0" smtClean="0"/>
              <a:t>. Rev 1:5,6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79919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/>
              <a:t>Eat the Manna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76" y="1767193"/>
            <a:ext cx="8220221" cy="4371571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10 Now the children of Israel camped in </a:t>
            </a:r>
            <a:r>
              <a:rPr lang="en-US" sz="2800" b="1" dirty="0" err="1"/>
              <a:t>Gilgal</a:t>
            </a:r>
            <a:r>
              <a:rPr lang="en-US" sz="2800" b="1" dirty="0"/>
              <a:t>, and kept the Passover on the fourteenth day of the month at twilight on the plains of Jericho. 11</a:t>
            </a:r>
            <a:r>
              <a:rPr lang="en-US" sz="2800" b="1" dirty="0">
                <a:solidFill>
                  <a:srgbClr val="FF0000"/>
                </a:solidFill>
              </a:rPr>
              <a:t> And they ate of the produce of the land on the day after the Passover</a:t>
            </a:r>
            <a:r>
              <a:rPr lang="en-US" sz="2800" b="1" dirty="0"/>
              <a:t>, unleavened bread and parched grain, on the very same day. 12 </a:t>
            </a:r>
            <a:r>
              <a:rPr lang="en-US" sz="2800" b="1" dirty="0">
                <a:solidFill>
                  <a:srgbClr val="FF0000"/>
                </a:solidFill>
              </a:rPr>
              <a:t>Then the manna ceased on the day after</a:t>
            </a:r>
            <a:r>
              <a:rPr lang="en-US" sz="2800" b="1" dirty="0"/>
              <a:t> they had eaten the produce of the land; and the children of Israel no longer had manna, but they ate the food of the land of Canaan that year</a:t>
            </a:r>
            <a:r>
              <a:rPr lang="en-US" sz="2800" b="1" dirty="0" smtClean="0"/>
              <a:t>. Jos 5:10-12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74848415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54</TotalTime>
  <Words>223</Words>
  <Application>Microsoft Macintosh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Plaza</vt:lpstr>
      <vt:lpstr>This is truly the Prophet</vt:lpstr>
      <vt:lpstr>Truly the Prophet</vt:lpstr>
      <vt:lpstr>The Prophecy</vt:lpstr>
      <vt:lpstr>St John is not the Prophet</vt:lpstr>
      <vt:lpstr>What kind of Priesthood</vt:lpstr>
      <vt:lpstr>deception</vt:lpstr>
      <vt:lpstr>Speak</vt:lpstr>
      <vt:lpstr>His Gift to us (the Miracle)</vt:lpstr>
      <vt:lpstr>Eat the Manna </vt:lpstr>
      <vt:lpstr>Eucharist True Body of Christ, Heavenly Manna – St Ambrose – On Mysteries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Father Mark Aziz</dc:creator>
  <cp:lastModifiedBy>Father Mark Aziz</cp:lastModifiedBy>
  <cp:revision>5</cp:revision>
  <dcterms:created xsi:type="dcterms:W3CDTF">2014-02-16T07:29:56Z</dcterms:created>
  <dcterms:modified xsi:type="dcterms:W3CDTF">2014-02-16T08:24:40Z</dcterms:modified>
</cp:coreProperties>
</file>