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F21EEBB-62E7-CE49-9CDB-B5CDA59DCBCE}" type="datetimeFigureOut">
              <a:rPr lang="en-US" smtClean="0"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D2320CEF-62B7-8A46-AEFC-E99EE8AE99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219" y="4208929"/>
            <a:ext cx="6157150" cy="104868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 in Luke 1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3363" y="5257800"/>
            <a:ext cx="5458968" cy="621792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Sunday of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Kiahk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661" y="417552"/>
            <a:ext cx="2974193" cy="362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049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22852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 Cyril the Great</a:t>
            </a:r>
            <a:b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1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5:13-21</a:t>
            </a:r>
            <a:endParaRPr lang="en-US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037444" cy="429274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Christ had completed his mission on earth,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still remained necessary for us to become sharers in the divine nature of the Word.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had to give up our own life and be so transformed that we would begin to live an entirely new kind of life that would be pleasing to God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This was something we could do only by sharing in the Holy Spirit.</a:t>
            </a:r>
          </a:p>
        </p:txBody>
      </p:sp>
    </p:spTree>
    <p:extLst>
      <p:ext uri="{BB962C8B-B14F-4D97-AF65-F5344CB8AC3E}">
        <p14:creationId xmlns:p14="http://schemas.microsoft.com/office/powerpoint/2010/main" val="388879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Sanctification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41097" cy="4164496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 will be great in the sight of the Lord, and shall drink neither wine nor strong drink.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will also be filled with the Holy Spirit, even from his mother’s womb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1:15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will of God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70036" cy="39163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the will of God, your sanctification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that you should abstain from sexual immorality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ctr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4:3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36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Incarnation</a:t>
            </a:r>
            <a:endParaRPr lang="en-US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865166" cy="428376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angel answered and said to her,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Holy Spirit will come upon you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power of the Highest will overshadow you; therefore, also, that Holy One who is to be born will be called the Son of God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1:35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30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 may dwell in You…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93970" cy="412212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that He would grant you, according to the riches of His glory, to be strengthened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might through His Spirit 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the inner man, 17 that 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may dwell in your hearts through fai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th; that you, being rooted and grounded in love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3:16,17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89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Blessing 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relevation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2209800"/>
            <a:ext cx="8077202" cy="4406487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it happened, when Elizabeth heard the greeting of Mary, that the babe leaped in her womb; and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Elizabeth was filled with the Holy Spirit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42 Then she spoke out with a loud voice and said, “Blessed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 among women, and blessed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fruit of your womb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 But why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granted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me,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mother of my Lord should come to me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1:41-32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434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Spirit of Revelation</a:t>
            </a:r>
            <a:endParaRPr lang="en-US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904923" cy="412473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 that the God of our Lord Jesus Christ, the Father of glory, may give to you the 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 of wisdom and revelation in the knowledge of Him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Eph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1:17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21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Prophecy</a:t>
            </a:r>
            <a:endParaRPr lang="en-US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79636" cy="425726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 Now his father Zacharias was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filled with the Holy Spirit, and prophesied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saying:  68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Blessed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Lord God of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Israel, For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has visited and redeemed His people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Lk 1:67,68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81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Prophesied</a:t>
            </a:r>
            <a:endParaRPr lang="en-US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732644" cy="424400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when Paul had laid hands on them, </a:t>
            </a:r>
            <a:r>
              <a:rPr lang="en-US" sz="4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Holy Spirit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 upon them, and they spoke with tongues and </a:t>
            </a:r>
            <a:r>
              <a:rPr lang="en-US" sz="4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prophesied</a:t>
            </a:r>
            <a:r>
              <a:rPr lang="en-US" sz="4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Acts 19:6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27528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64</TotalTime>
  <Words>208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Plaza</vt:lpstr>
      <vt:lpstr>The Holy Spirit in Luke 1</vt:lpstr>
      <vt:lpstr>1. Sanctification</vt:lpstr>
      <vt:lpstr>The will of God</vt:lpstr>
      <vt:lpstr>2. Incarnation</vt:lpstr>
      <vt:lpstr>Christ may dwell in You…</vt:lpstr>
      <vt:lpstr>3. Blessing and relevation</vt:lpstr>
      <vt:lpstr>Spirit of Revelation</vt:lpstr>
      <vt:lpstr>4. Prophecy</vt:lpstr>
      <vt:lpstr>Prophesied</vt:lpstr>
      <vt:lpstr>St Cyril the Great on Jn 5:13-21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 in Luke 1</dc:title>
  <dc:creator>Father Mark Aziz</dc:creator>
  <cp:lastModifiedBy>Fr. Mark Aziz</cp:lastModifiedBy>
  <cp:revision>6</cp:revision>
  <dcterms:created xsi:type="dcterms:W3CDTF">2014-01-04T21:29:15Z</dcterms:created>
  <dcterms:modified xsi:type="dcterms:W3CDTF">2018-12-30T01:34:43Z</dcterms:modified>
</cp:coreProperties>
</file>