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8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2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4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5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10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0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2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21958-1E11-4DA7-982F-B12C34D417B4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250C9-1EB4-4FC5-9FD7-BE8D1F351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0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403" y="227684"/>
            <a:ext cx="9144000" cy="81129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Setting Boundaries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8460"/>
            <a:ext cx="9144000" cy="14193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53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us…..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Our </a:t>
            </a:r>
            <a:r>
              <a:rPr lang="en-US" sz="3600" u="sng" dirty="0" smtClean="0"/>
              <a:t>attitudes</a:t>
            </a:r>
            <a:r>
              <a:rPr lang="en-US" sz="3600" dirty="0" smtClean="0"/>
              <a:t>: </a:t>
            </a:r>
          </a:p>
          <a:p>
            <a:pPr marL="0" indent="0">
              <a:buNone/>
            </a:pPr>
            <a:r>
              <a:rPr lang="en-US" sz="3600" b="1" dirty="0" smtClean="0"/>
              <a:t>our opinions about or </a:t>
            </a:r>
            <a:r>
              <a:rPr lang="en-US" sz="3600" b="1" u="sng" dirty="0" smtClean="0"/>
              <a:t>mental positions</a:t>
            </a:r>
            <a:r>
              <a:rPr lang="en-US" sz="3600" b="1" dirty="0" smtClean="0"/>
              <a:t> toward something</a:t>
            </a:r>
            <a:r>
              <a:rPr lang="en-US" sz="3600" dirty="0" smtClean="0"/>
              <a:t> </a:t>
            </a:r>
          </a:p>
          <a:p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1023" b="-110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770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Defines us….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Our </a:t>
            </a:r>
            <a:r>
              <a:rPr lang="en-US" sz="3200" u="sng" dirty="0" smtClean="0"/>
              <a:t>Feelings:</a:t>
            </a:r>
          </a:p>
          <a:p>
            <a:r>
              <a:rPr lang="en-US" dirty="0"/>
              <a:t>Both our physical feelings of pleasure or pain and our emotional feelings are on our property and no one else’s. </a:t>
            </a:r>
            <a:r>
              <a:rPr lang="en-US" u="sng" dirty="0"/>
              <a:t>We are responsible</a:t>
            </a:r>
            <a:r>
              <a:rPr lang="en-US" dirty="0"/>
              <a:t> for our </a:t>
            </a:r>
            <a:r>
              <a:rPr lang="en-US" u="sng" dirty="0"/>
              <a:t>own</a:t>
            </a:r>
            <a:r>
              <a:rPr lang="en-US" dirty="0"/>
              <a:t> feelings</a:t>
            </a: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" r="32" b="8641"/>
          <a:stretch/>
        </p:blipFill>
        <p:spPr>
          <a:xfrm>
            <a:off x="6172200" y="1825625"/>
            <a:ext cx="5181600" cy="3975356"/>
          </a:xfrm>
        </p:spPr>
      </p:pic>
    </p:spTree>
    <p:extLst>
      <p:ext uri="{BB962C8B-B14F-4D97-AF65-F5344CB8AC3E}">
        <p14:creationId xmlns:p14="http://schemas.microsoft.com/office/powerpoint/2010/main" val="3737455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do we develop boundaries?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4022" r="-440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4963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/>
              <a:t>There must be internal </a:t>
            </a:r>
            <a:r>
              <a:rPr lang="en-US" sz="3200" u="sng" dirty="0"/>
              <a:t>bonding</a:t>
            </a:r>
            <a:r>
              <a:rPr lang="en-US" sz="3200" dirty="0"/>
              <a:t> for one to be able to establish </a:t>
            </a:r>
            <a:r>
              <a:rPr lang="en-US" sz="3200" u="sng" dirty="0"/>
              <a:t>boundaries</a:t>
            </a:r>
            <a:r>
              <a:rPr lang="en-US" sz="3200" dirty="0"/>
              <a:t>.</a:t>
            </a:r>
          </a:p>
          <a:p>
            <a:pPr algn="ctr"/>
            <a:r>
              <a:rPr lang="en-US" sz="3200" dirty="0"/>
              <a:t>Without </a:t>
            </a:r>
            <a:r>
              <a:rPr lang="en-US" sz="3200" dirty="0" smtClean="0"/>
              <a:t>bonding, boundaries </a:t>
            </a:r>
            <a:r>
              <a:rPr lang="en-US" sz="3200" dirty="0"/>
              <a:t>as they were meant to be cannot exist. </a:t>
            </a:r>
            <a:endParaRPr lang="en-US" sz="3200" dirty="0" smtClean="0"/>
          </a:p>
          <a:p>
            <a:pPr algn="ctr"/>
            <a:r>
              <a:rPr lang="en-US" sz="3200" dirty="0" smtClean="0"/>
              <a:t>They are </a:t>
            </a:r>
            <a:r>
              <a:rPr lang="en-US" sz="3200" u="sng" dirty="0" smtClean="0"/>
              <a:t>limits </a:t>
            </a:r>
            <a:r>
              <a:rPr lang="en-US" sz="3200" dirty="0" smtClean="0"/>
              <a:t>without </a:t>
            </a:r>
            <a:r>
              <a:rPr lang="en-US" sz="3200" u="sng" dirty="0" smtClean="0"/>
              <a:t>love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1452095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setting boundaries….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Love cannot exist without </a:t>
            </a:r>
            <a:r>
              <a:rPr lang="en-US" b="1" u="sng" dirty="0"/>
              <a:t>freedom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5408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Crossing over boundaries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22413" b="22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075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/>
              <a:t>When we take responsibility for </a:t>
            </a:r>
            <a:r>
              <a:rPr lang="en-US" sz="3600" u="sng" dirty="0"/>
              <a:t>others’</a:t>
            </a:r>
            <a:r>
              <a:rPr lang="en-US" sz="3600" dirty="0"/>
              <a:t> feelings we are </a:t>
            </a:r>
            <a:r>
              <a:rPr lang="en-US" sz="3600" u="sng" dirty="0"/>
              <a:t>crossing</a:t>
            </a:r>
            <a:r>
              <a:rPr lang="en-US" sz="3600" dirty="0"/>
              <a:t> over their boundaries.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63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Guilty </a:t>
            </a:r>
            <a:r>
              <a:rPr lang="en-US" b="1" u="sng" dirty="0"/>
              <a:t>compliance</a:t>
            </a:r>
            <a:r>
              <a:rPr lang="en-US" b="1" dirty="0"/>
              <a:t> is never love; it is </a:t>
            </a:r>
            <a:r>
              <a:rPr lang="en-US" b="1" u="sng" dirty="0"/>
              <a:t>slavery</a:t>
            </a:r>
            <a:r>
              <a:rPr lang="en-US" u="sng" dirty="0"/>
              <a:t> 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56" y="2727328"/>
            <a:ext cx="7533855" cy="366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6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Take responsibility of your own feelings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“If your brother sins against you, go and show him his fault, just between the two of you. If he listens to you, you have won your brother over” (Matt. 18: 15</a:t>
            </a:r>
            <a:r>
              <a:rPr lang="en-US" dirty="0"/>
              <a:t>).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03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Causing </a:t>
            </a:r>
            <a:r>
              <a:rPr lang="en-US" u="sng" dirty="0" smtClean="0"/>
              <a:t>Guilt</a:t>
            </a:r>
            <a:r>
              <a:rPr lang="en-US" dirty="0" smtClean="0"/>
              <a:t> to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most common ways of taking away people’s choices is through guilt messages.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b="1" u="sng" dirty="0" smtClean="0"/>
          </a:p>
          <a:p>
            <a:pPr marL="0" indent="0" algn="ctr">
              <a:buNone/>
            </a:pPr>
            <a:r>
              <a:rPr lang="en-US" b="1" u="sng" dirty="0" smtClean="0"/>
              <a:t>“ </a:t>
            </a:r>
            <a:r>
              <a:rPr lang="en-US" b="1" u="sng" dirty="0"/>
              <a:t>How could you do this to me?</a:t>
            </a:r>
            <a:r>
              <a:rPr lang="en-US" dirty="0"/>
              <a:t>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9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are </a:t>
            </a:r>
            <a:r>
              <a:rPr lang="en-US" sz="3200" dirty="0"/>
              <a:t>the realization of our own person </a:t>
            </a:r>
            <a:r>
              <a:rPr lang="en-US" sz="3200" u="sng" dirty="0"/>
              <a:t>apart</a:t>
            </a:r>
            <a:r>
              <a:rPr lang="en-US" sz="3200" dirty="0"/>
              <a:t> from others</a:t>
            </a:r>
            <a:r>
              <a:rPr lang="en-US" sz="3200" dirty="0"/>
              <a:t>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327" y="2522563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5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/>
              <a:t>Manipulation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322" r="8322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u="sng" dirty="0"/>
              <a:t>Intimacy</a:t>
            </a:r>
            <a:r>
              <a:rPr lang="en-US" sz="3600" b="1" dirty="0"/>
              <a:t> does not thrive where someone is not free to choose </a:t>
            </a:r>
            <a:r>
              <a:rPr lang="en-US" sz="3600" b="1" u="sng" dirty="0"/>
              <a:t>separateness</a:t>
            </a:r>
            <a:r>
              <a:rPr lang="en-US" sz="3600" b="1" dirty="0"/>
              <a:t> without guilt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8696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SKILLS </a:t>
            </a:r>
            <a:r>
              <a:rPr lang="en-US" b="1" dirty="0"/>
              <a:t>FOR SETTING BOUNDARIES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Gain Awareness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Define Who You Are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Define Who you are not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Develop the “No” muscle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b="1" dirty="0"/>
              <a:t>Stop Playing Victim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Become Active, Not Reactive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Set Limits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Be Honest</a:t>
            </a:r>
            <a:r>
              <a:rPr lang="en-U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8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1388"/>
            <a:ext cx="10515600" cy="532557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When </a:t>
            </a:r>
            <a:r>
              <a:rPr lang="en-US" dirty="0"/>
              <a:t>we are </a:t>
            </a:r>
            <a:r>
              <a:rPr lang="en-US" u="sng" dirty="0"/>
              <a:t>over-responsible </a:t>
            </a:r>
            <a:r>
              <a:rPr lang="en-US" dirty="0"/>
              <a:t>for others, we can’t take responsibility for our own life.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60" y="1975942"/>
            <a:ext cx="7620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04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200" dirty="0" smtClean="0"/>
              <a:t>People </a:t>
            </a:r>
            <a:r>
              <a:rPr lang="en-US" sz="3200" dirty="0"/>
              <a:t>who are unable to set boundaries allow themselves to be </a:t>
            </a:r>
            <a:r>
              <a:rPr lang="en-US" sz="3200" u="sng" dirty="0"/>
              <a:t>repeatedly controlled </a:t>
            </a:r>
            <a:r>
              <a:rPr lang="en-US" sz="3200" dirty="0"/>
              <a:t>and even injured by others.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406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0248"/>
            <a:ext cx="10515600" cy="5296715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3200" dirty="0"/>
              <a:t>T</a:t>
            </a:r>
            <a:r>
              <a:rPr lang="en-US" sz="3200" b="1" dirty="0"/>
              <a:t>he essence of boundaries is where I </a:t>
            </a:r>
            <a:r>
              <a:rPr lang="en-US" sz="3200" b="1" u="sng" dirty="0"/>
              <a:t>end</a:t>
            </a:r>
            <a:r>
              <a:rPr lang="en-US" sz="3200" b="1" dirty="0"/>
              <a:t> and </a:t>
            </a:r>
            <a:endParaRPr lang="en-US" sz="3200" b="1" dirty="0" smtClean="0"/>
          </a:p>
          <a:p>
            <a:pPr marL="0" lvl="0" indent="0" algn="ctr">
              <a:buNone/>
            </a:pPr>
            <a:r>
              <a:rPr lang="en-US" sz="3200" b="1" dirty="0" smtClean="0"/>
              <a:t>someone </a:t>
            </a:r>
            <a:r>
              <a:rPr lang="en-US" sz="3200" b="1" dirty="0"/>
              <a:t>else </a:t>
            </a:r>
            <a:r>
              <a:rPr lang="en-US" sz="3200" b="1" u="sng" dirty="0" smtClean="0"/>
              <a:t>begins</a:t>
            </a:r>
          </a:p>
          <a:p>
            <a:pPr marL="0" lvl="0" indent="0" algn="ctr">
              <a:buNone/>
            </a:pPr>
            <a:endParaRPr lang="en-US" b="1" u="sng" dirty="0" smtClean="0"/>
          </a:p>
          <a:p>
            <a:pPr marL="0" lvl="0" indent="0" algn="ctr">
              <a:buNone/>
            </a:pPr>
            <a:endParaRPr lang="en-US" u="sng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63" y="2669606"/>
            <a:ext cx="5773069" cy="39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23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</a:t>
            </a:r>
            <a:r>
              <a:rPr lang="en-US" dirty="0" err="1"/>
              <a:t>H</a:t>
            </a:r>
            <a:r>
              <a:rPr lang="en-US" dirty="0" err="1" smtClean="0"/>
              <a:t>olyTrinity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J</a:t>
            </a:r>
            <a:r>
              <a:rPr lang="en-US" sz="3600" b="1" dirty="0" smtClean="0"/>
              <a:t>ust </a:t>
            </a:r>
            <a:r>
              <a:rPr lang="en-US" sz="3600" b="1" dirty="0"/>
              <a:t>as unity is the most basic quality God possesses, he has </a:t>
            </a:r>
            <a:r>
              <a:rPr lang="en-US" sz="3600" b="1" u="sng" dirty="0"/>
              <a:t>diversity</a:t>
            </a:r>
            <a:r>
              <a:rPr lang="en-US" sz="3600" b="1" dirty="0"/>
              <a:t> within this unity</a:t>
            </a:r>
            <a:r>
              <a:rPr lang="en-US" sz="3600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9227" r="-92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736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 are to master the art of “</a:t>
            </a:r>
            <a:r>
              <a:rPr lang="en-US" sz="4000" u="sng" dirty="0"/>
              <a:t>being</a:t>
            </a:r>
            <a:r>
              <a:rPr lang="en-US" sz="4000" dirty="0"/>
              <a:t> me without </a:t>
            </a:r>
            <a:r>
              <a:rPr lang="en-US" sz="4000" u="sng" dirty="0"/>
              <a:t>losing</a:t>
            </a:r>
            <a:r>
              <a:rPr lang="en-US" sz="4000" dirty="0"/>
              <a:t> you.”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1808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Affirmations of God’s identity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“I am compassionate.” (Ex. 22: 27) </a:t>
            </a:r>
            <a:endParaRPr lang="en-US" sz="3600" dirty="0" smtClean="0"/>
          </a:p>
          <a:p>
            <a:r>
              <a:rPr lang="en-US" sz="3600" dirty="0" smtClean="0"/>
              <a:t>“</a:t>
            </a:r>
            <a:r>
              <a:rPr lang="en-US" sz="3600" dirty="0"/>
              <a:t>I am holy.” (Lev. 11: 44) </a:t>
            </a:r>
            <a:endParaRPr lang="en-US" sz="3600" dirty="0" smtClean="0"/>
          </a:p>
          <a:p>
            <a:r>
              <a:rPr lang="en-US" sz="3600" dirty="0" smtClean="0"/>
              <a:t>“</a:t>
            </a:r>
            <a:r>
              <a:rPr lang="en-US" sz="3600" dirty="0"/>
              <a:t>I am the first and I am the last.” (Isa. 48: 12) </a:t>
            </a:r>
            <a:endParaRPr lang="en-US" sz="3600" dirty="0" smtClean="0"/>
          </a:p>
          <a:p>
            <a:r>
              <a:rPr lang="en-US" sz="3600" dirty="0" smtClean="0"/>
              <a:t>“</a:t>
            </a:r>
            <a:r>
              <a:rPr lang="en-US" sz="3600" dirty="0"/>
              <a:t>I, the Lord, am your Savior.” (Isa. 60: 16) </a:t>
            </a:r>
            <a:endParaRPr lang="en-US" sz="3600" dirty="0" smtClean="0"/>
          </a:p>
          <a:p>
            <a:r>
              <a:rPr lang="en-US" sz="3600" dirty="0" smtClean="0"/>
              <a:t>“</a:t>
            </a:r>
            <a:r>
              <a:rPr lang="en-US" sz="3600" dirty="0"/>
              <a:t>I am merciful.” (Jer. 3: 12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81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Negative affirmations of God’s identity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“There are six things the Lord hates, seven that are detestable to him: haughty eyes, a lying tongue, hands that shed innocent blood, a heart that devises wicked schemes, feet that are quick to rush into evil, a false witness who pours out lies, and a man who stirs up dissension among </a:t>
            </a:r>
            <a:r>
              <a:rPr lang="en-US" b="1" i="1" dirty="0" smtClean="0"/>
              <a:t>brothers”</a:t>
            </a:r>
            <a:r>
              <a:rPr lang="en-US" dirty="0" smtClean="0"/>
              <a:t> </a:t>
            </a:r>
            <a:r>
              <a:rPr lang="en-US" dirty="0"/>
              <a:t>Proverbs 6:16-19</a:t>
            </a:r>
          </a:p>
        </p:txBody>
      </p:sp>
    </p:spTree>
    <p:extLst>
      <p:ext uri="{BB962C8B-B14F-4D97-AF65-F5344CB8AC3E}">
        <p14:creationId xmlns:p14="http://schemas.microsoft.com/office/powerpoint/2010/main" val="2805318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487</Words>
  <Application>Microsoft Macintosh PowerPoint</Application>
  <PresentationFormat>Custom</PresentationFormat>
  <Paragraphs>53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Setting Boundaries</vt:lpstr>
      <vt:lpstr>Boundaries</vt:lpstr>
      <vt:lpstr>PowerPoint Presentation</vt:lpstr>
      <vt:lpstr>PowerPoint Presentation</vt:lpstr>
      <vt:lpstr>PowerPoint Presentation</vt:lpstr>
      <vt:lpstr>The HolyTrinity </vt:lpstr>
      <vt:lpstr>PowerPoint Presentation</vt:lpstr>
      <vt:lpstr>Positive Affirmations of God’s identity</vt:lpstr>
      <vt:lpstr>Negative affirmations of God’s identity</vt:lpstr>
      <vt:lpstr>What defines us…..</vt:lpstr>
      <vt:lpstr>What Defines us….</vt:lpstr>
      <vt:lpstr> How do we develop boundaries? </vt:lpstr>
      <vt:lpstr>PowerPoint Presentation</vt:lpstr>
      <vt:lpstr>When setting boundaries….</vt:lpstr>
      <vt:lpstr>Crossing over boundaries </vt:lpstr>
      <vt:lpstr>PowerPoint Presentation</vt:lpstr>
      <vt:lpstr> Guilty compliance is never love; it is slavery  </vt:lpstr>
      <vt:lpstr>Take responsibility of your own feelings</vt:lpstr>
      <vt:lpstr>Causing Guilt to Others</vt:lpstr>
      <vt:lpstr>Manipulation </vt:lpstr>
      <vt:lpstr> SKILLS FOR SETTING BOUNDARIES </vt:lpstr>
    </vt:vector>
  </TitlesOfParts>
  <Company>USDA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Bishara, George - RD, Washington, DC</dc:creator>
  <cp:lastModifiedBy>Apple User</cp:lastModifiedBy>
  <cp:revision>20</cp:revision>
  <dcterms:created xsi:type="dcterms:W3CDTF">2017-10-13T19:27:24Z</dcterms:created>
  <dcterms:modified xsi:type="dcterms:W3CDTF">2017-10-29T01:33:37Z</dcterms:modified>
</cp:coreProperties>
</file>