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208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t>23/11/2014</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23/11/2014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23/11/2014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t>23/11/2014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t>23/11/2014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23/11/2014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t>23/11/2014</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23/11/2014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23/11/2014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23/11/2014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t>23/11/2014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23/11/2014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t>23/11/2014</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Click icon to add picture</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t>23/11/2014</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t>23/11/2014</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23/11/2014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t>23/11/2014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t>23/11/2014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t>23/11/2014</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1676" y="4307468"/>
            <a:ext cx="7354027" cy="1048684"/>
          </a:xfrm>
        </p:spPr>
        <p:txBody>
          <a:bodyPr>
            <a:normAutofit/>
          </a:bodyPr>
          <a:lstStyle/>
          <a:p>
            <a:r>
              <a:rPr lang="en-US" dirty="0" smtClean="0"/>
              <a:t>Scriptures and Mysticism</a:t>
            </a:r>
            <a:endParaRPr lang="en-US" dirty="0"/>
          </a:p>
        </p:txBody>
      </p:sp>
      <p:sp>
        <p:nvSpPr>
          <p:cNvPr id="3" name="Subtitle 2"/>
          <p:cNvSpPr>
            <a:spLocks noGrp="1"/>
          </p:cNvSpPr>
          <p:nvPr>
            <p:ph type="subTitle" idx="1"/>
          </p:nvPr>
        </p:nvSpPr>
        <p:spPr>
          <a:xfrm>
            <a:off x="3210434" y="5356152"/>
            <a:ext cx="5458968" cy="621792"/>
          </a:xfrm>
        </p:spPr>
        <p:txBody>
          <a:bodyPr/>
          <a:lstStyle/>
          <a:p>
            <a:pPr algn="ctr"/>
            <a:r>
              <a:rPr lang="en-US" b="1" dirty="0" smtClean="0"/>
              <a:t>2</a:t>
            </a:r>
            <a:r>
              <a:rPr lang="en-US" b="1" baseline="30000" dirty="0" smtClean="0"/>
              <a:t>nd</a:t>
            </a:r>
            <a:r>
              <a:rPr lang="en-US" b="1" dirty="0" smtClean="0"/>
              <a:t> Sunday of </a:t>
            </a:r>
            <a:r>
              <a:rPr lang="en-US" b="1" dirty="0" err="1" smtClean="0"/>
              <a:t>Hatour</a:t>
            </a:r>
            <a:endParaRPr lang="en-US" b="1" dirty="0"/>
          </a:p>
        </p:txBody>
      </p:sp>
      <p:pic>
        <p:nvPicPr>
          <p:cNvPr id="5" name="Picture 4"/>
          <p:cNvPicPr>
            <a:picLocks noChangeAspect="1"/>
          </p:cNvPicPr>
          <p:nvPr/>
        </p:nvPicPr>
        <p:blipFill>
          <a:blip r:embed="rId2"/>
          <a:stretch>
            <a:fillRect/>
          </a:stretch>
        </p:blipFill>
        <p:spPr>
          <a:xfrm>
            <a:off x="270798" y="211694"/>
            <a:ext cx="3087549" cy="4370597"/>
          </a:xfrm>
          <a:prstGeom prst="rect">
            <a:avLst/>
          </a:prstGeom>
        </p:spPr>
      </p:pic>
      <p:pic>
        <p:nvPicPr>
          <p:cNvPr id="4" name="Picture 3"/>
          <p:cNvPicPr>
            <a:picLocks noChangeAspect="1"/>
          </p:cNvPicPr>
          <p:nvPr/>
        </p:nvPicPr>
        <p:blipFill>
          <a:blip r:embed="rId3"/>
          <a:stretch>
            <a:fillRect/>
          </a:stretch>
        </p:blipFill>
        <p:spPr>
          <a:xfrm>
            <a:off x="387479" y="2868711"/>
            <a:ext cx="2822955" cy="1764346"/>
          </a:xfrm>
          <a:prstGeom prst="rect">
            <a:avLst/>
          </a:prstGeom>
        </p:spPr>
      </p:pic>
    </p:spTree>
    <p:extLst>
      <p:ext uri="{BB962C8B-B14F-4D97-AF65-F5344CB8AC3E}">
        <p14:creationId xmlns:p14="http://schemas.microsoft.com/office/powerpoint/2010/main" val="394817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Light or Darkness</a:t>
            </a:r>
            <a:endParaRPr lang="en-US" b="1" u="sng" dirty="0"/>
          </a:p>
        </p:txBody>
      </p:sp>
      <p:sp>
        <p:nvSpPr>
          <p:cNvPr id="3" name="Content Placeholder 2"/>
          <p:cNvSpPr>
            <a:spLocks noGrp="1"/>
          </p:cNvSpPr>
          <p:nvPr>
            <p:ph idx="1"/>
          </p:nvPr>
        </p:nvSpPr>
        <p:spPr/>
        <p:txBody>
          <a:bodyPr>
            <a:normAutofit lnSpcReduction="10000"/>
          </a:bodyPr>
          <a:lstStyle/>
          <a:p>
            <a:pPr algn="ctr"/>
            <a:r>
              <a:rPr lang="en-US" sz="4400" b="1" dirty="0"/>
              <a:t>To the law and to the testimony</a:t>
            </a:r>
            <a:r>
              <a:rPr lang="en-US" sz="4400" b="1" u="sng" dirty="0">
                <a:solidFill>
                  <a:srgbClr val="FF0000"/>
                </a:solidFill>
              </a:rPr>
              <a:t>: if they speak not according to this word,</a:t>
            </a:r>
            <a:r>
              <a:rPr lang="en-US" sz="4400" b="1" dirty="0"/>
              <a:t> it is because there is no light in them</a:t>
            </a:r>
            <a:r>
              <a:rPr lang="en-US" sz="4400" b="1" dirty="0" smtClean="0"/>
              <a:t>.  Isa 8:20</a:t>
            </a:r>
            <a:endParaRPr lang="en-US" sz="4400" b="1" dirty="0"/>
          </a:p>
        </p:txBody>
      </p:sp>
    </p:spTree>
    <p:extLst>
      <p:ext uri="{BB962C8B-B14F-4D97-AF65-F5344CB8AC3E}">
        <p14:creationId xmlns:p14="http://schemas.microsoft.com/office/powerpoint/2010/main" val="210681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Scripture as an aspect of Incarnation </a:t>
            </a:r>
            <a:endParaRPr lang="en-US" b="1" u="sng" dirty="0"/>
          </a:p>
        </p:txBody>
      </p:sp>
      <p:sp>
        <p:nvSpPr>
          <p:cNvPr id="3" name="Content Placeholder 2"/>
          <p:cNvSpPr>
            <a:spLocks noGrp="1"/>
          </p:cNvSpPr>
          <p:nvPr>
            <p:ph idx="1"/>
          </p:nvPr>
        </p:nvSpPr>
        <p:spPr/>
        <p:txBody>
          <a:bodyPr/>
          <a:lstStyle/>
          <a:p>
            <a:pPr algn="ctr"/>
            <a:r>
              <a:rPr lang="en-US" sz="2800" b="1" dirty="0" smtClean="0"/>
              <a:t>Already in Scripture there</a:t>
            </a:r>
            <a:r>
              <a:rPr lang="en-US" sz="2800" b="1" u="sng" dirty="0" smtClean="0">
                <a:solidFill>
                  <a:srgbClr val="FF0000"/>
                </a:solidFill>
              </a:rPr>
              <a:t> is an aspect of incarnation,</a:t>
            </a:r>
            <a:r>
              <a:rPr lang="en-US" sz="2800" b="1" dirty="0" smtClean="0"/>
              <a:t> Scripture embodies the Word, and the incarnation of the Word completes the transformation into Eucharist of the hearing or reading the Word or reading of the Word. </a:t>
            </a:r>
            <a:r>
              <a:rPr lang="en-US" sz="2800" b="1" u="sng" dirty="0" smtClean="0">
                <a:solidFill>
                  <a:srgbClr val="FF0000"/>
                </a:solidFill>
              </a:rPr>
              <a:t>It is the Eucharist of the mind </a:t>
            </a:r>
            <a:r>
              <a:rPr lang="en-US" sz="2800" b="1" dirty="0" smtClean="0"/>
              <a:t>…</a:t>
            </a:r>
          </a:p>
          <a:p>
            <a:pPr marL="0" indent="0" algn="ctr">
              <a:buNone/>
            </a:pPr>
            <a:r>
              <a:rPr lang="en-US" b="1" dirty="0" smtClean="0"/>
              <a:t> Olivier Clement, The Roots of Christian Mysticism</a:t>
            </a:r>
            <a:endParaRPr lang="en-US" b="1" dirty="0"/>
          </a:p>
        </p:txBody>
      </p:sp>
    </p:spTree>
    <p:extLst>
      <p:ext uri="{BB962C8B-B14F-4D97-AF65-F5344CB8AC3E}">
        <p14:creationId xmlns:p14="http://schemas.microsoft.com/office/powerpoint/2010/main" val="840970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The Eucharist of the Mind</a:t>
            </a:r>
            <a:endParaRPr lang="en-US" b="1" u="sng" dirty="0"/>
          </a:p>
        </p:txBody>
      </p:sp>
      <p:sp>
        <p:nvSpPr>
          <p:cNvPr id="3" name="Content Placeholder 2"/>
          <p:cNvSpPr>
            <a:spLocks noGrp="1"/>
          </p:cNvSpPr>
          <p:nvPr>
            <p:ph idx="1"/>
          </p:nvPr>
        </p:nvSpPr>
        <p:spPr>
          <a:xfrm>
            <a:off x="457199" y="2209800"/>
            <a:ext cx="6845653" cy="4299787"/>
          </a:xfrm>
        </p:spPr>
        <p:txBody>
          <a:bodyPr>
            <a:normAutofit/>
          </a:bodyPr>
          <a:lstStyle/>
          <a:p>
            <a:pPr algn="ctr"/>
            <a:r>
              <a:rPr lang="en-US" sz="3200" b="1" dirty="0" smtClean="0"/>
              <a:t>We are said to drink the blood of Christ not only when we receive it according to the rite of the mysteries, </a:t>
            </a:r>
            <a:r>
              <a:rPr lang="en-US" sz="3200" b="1" u="sng" dirty="0" smtClean="0">
                <a:solidFill>
                  <a:srgbClr val="FF0000"/>
                </a:solidFill>
              </a:rPr>
              <a:t>but also when we  receive His Words, in which life dwells</a:t>
            </a:r>
            <a:r>
              <a:rPr lang="en-US" sz="3200" b="1" dirty="0" smtClean="0"/>
              <a:t>, as he said himself: the words that I have spoken to you are spirit and life. </a:t>
            </a:r>
          </a:p>
          <a:p>
            <a:pPr marL="0" indent="0">
              <a:buNone/>
            </a:pPr>
            <a:r>
              <a:rPr lang="en-US" b="1" dirty="0" smtClean="0"/>
              <a:t>Origen homilies on Numbers 16,9 ( </a:t>
            </a:r>
            <a:r>
              <a:rPr lang="en-US" b="1" dirty="0" err="1" smtClean="0"/>
              <a:t>Pg</a:t>
            </a:r>
            <a:r>
              <a:rPr lang="en-US" b="1" dirty="0" smtClean="0"/>
              <a:t> 12,701)</a:t>
            </a:r>
            <a:endParaRPr lang="en-US" b="1" dirty="0"/>
          </a:p>
        </p:txBody>
      </p:sp>
    </p:spTree>
    <p:extLst>
      <p:ext uri="{BB962C8B-B14F-4D97-AF65-F5344CB8AC3E}">
        <p14:creationId xmlns:p14="http://schemas.microsoft.com/office/powerpoint/2010/main" val="177784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The Eucharist of the Mind</a:t>
            </a:r>
            <a:endParaRPr lang="en-US" b="1" u="sng" dirty="0"/>
          </a:p>
        </p:txBody>
      </p:sp>
      <p:sp>
        <p:nvSpPr>
          <p:cNvPr id="3" name="Content Placeholder 2"/>
          <p:cNvSpPr>
            <a:spLocks noGrp="1"/>
          </p:cNvSpPr>
          <p:nvPr>
            <p:ph idx="1"/>
          </p:nvPr>
        </p:nvSpPr>
        <p:spPr/>
        <p:txBody>
          <a:bodyPr>
            <a:normAutofit lnSpcReduction="10000"/>
          </a:bodyPr>
          <a:lstStyle/>
          <a:p>
            <a:pPr algn="ctr"/>
            <a:r>
              <a:rPr lang="en-US" sz="4000" b="1" dirty="0" smtClean="0"/>
              <a:t>In truth, before Jesus, Scripture was like water, but </a:t>
            </a:r>
            <a:r>
              <a:rPr lang="en-US" sz="4000" b="1" u="sng" dirty="0" smtClean="0">
                <a:solidFill>
                  <a:srgbClr val="FF0000"/>
                </a:solidFill>
              </a:rPr>
              <a:t>since Jesus it has become for us the wine into which Jesus changed the water </a:t>
            </a:r>
            <a:r>
              <a:rPr lang="en-US" sz="4000" b="1" dirty="0" smtClean="0"/>
              <a:t>.</a:t>
            </a:r>
          </a:p>
          <a:p>
            <a:pPr marL="0" indent="0" algn="ctr">
              <a:buNone/>
            </a:pPr>
            <a:r>
              <a:rPr lang="en-US" b="1" dirty="0" smtClean="0"/>
              <a:t>Origen Commentary on St John's Gospel 13,60 (CGS 4, 294-5</a:t>
            </a:r>
            <a:endParaRPr lang="en-US" b="1" dirty="0"/>
          </a:p>
        </p:txBody>
      </p:sp>
    </p:spTree>
    <p:extLst>
      <p:ext uri="{BB962C8B-B14F-4D97-AF65-F5344CB8AC3E}">
        <p14:creationId xmlns:p14="http://schemas.microsoft.com/office/powerpoint/2010/main" val="43295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The revelation</a:t>
            </a:r>
            <a:endParaRPr lang="en-US" b="1" u="sng" dirty="0"/>
          </a:p>
        </p:txBody>
      </p:sp>
      <p:sp>
        <p:nvSpPr>
          <p:cNvPr id="3" name="Content Placeholder 2"/>
          <p:cNvSpPr>
            <a:spLocks noGrp="1"/>
          </p:cNvSpPr>
          <p:nvPr>
            <p:ph idx="1"/>
          </p:nvPr>
        </p:nvSpPr>
        <p:spPr>
          <a:xfrm>
            <a:off x="457199" y="2209800"/>
            <a:ext cx="7639441" cy="4648200"/>
          </a:xfrm>
        </p:spPr>
        <p:txBody>
          <a:bodyPr>
            <a:normAutofit fontScale="92500" lnSpcReduction="20000"/>
          </a:bodyPr>
          <a:lstStyle/>
          <a:p>
            <a:pPr algn="ctr"/>
            <a:r>
              <a:rPr lang="en-US" sz="3200" b="1" dirty="0" smtClean="0"/>
              <a:t>No one has dared to give so pure revelation of the divinity of the Lord as John, we must make bold to say the Gospels are the fulfillment of the Whole Bible and John’s Gospel is the Fulfillment of the Gospels. </a:t>
            </a:r>
            <a:r>
              <a:rPr lang="en-US" sz="3200" b="1" u="sng" dirty="0" smtClean="0">
                <a:solidFill>
                  <a:srgbClr val="FF0000"/>
                </a:solidFill>
              </a:rPr>
              <a:t>No one can grasp their meaning unless he has rested on Christ’s breast, unless he has received Mary from Jesus so that she has become his mother too.	</a:t>
            </a:r>
          </a:p>
          <a:p>
            <a:pPr marL="0" indent="0" algn="ctr">
              <a:buNone/>
            </a:pPr>
            <a:r>
              <a:rPr lang="en-US" b="1" dirty="0"/>
              <a:t>Origen Commentary on St John's Gospel </a:t>
            </a:r>
            <a:r>
              <a:rPr lang="en-US" b="1" dirty="0" smtClean="0"/>
              <a:t>1,6 </a:t>
            </a:r>
            <a:r>
              <a:rPr lang="en-US" b="1" dirty="0"/>
              <a:t>(CGS </a:t>
            </a:r>
            <a:r>
              <a:rPr lang="en-US" b="1" dirty="0" smtClean="0"/>
              <a:t>8-9)</a:t>
            </a:r>
            <a:endParaRPr lang="en-US" b="1" dirty="0"/>
          </a:p>
          <a:p>
            <a:pPr marL="0" indent="0">
              <a:buNone/>
            </a:pPr>
            <a:r>
              <a:rPr lang="en-US" dirty="0" smtClean="0"/>
              <a:t>		 </a:t>
            </a:r>
            <a:endParaRPr lang="en-US" dirty="0"/>
          </a:p>
        </p:txBody>
      </p:sp>
    </p:spTree>
    <p:extLst>
      <p:ext uri="{BB962C8B-B14F-4D97-AF65-F5344CB8AC3E}">
        <p14:creationId xmlns:p14="http://schemas.microsoft.com/office/powerpoint/2010/main" val="292795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The secret dwelling</a:t>
            </a:r>
            <a:endParaRPr lang="en-US" b="1" u="sng" dirty="0"/>
          </a:p>
        </p:txBody>
      </p:sp>
      <p:sp>
        <p:nvSpPr>
          <p:cNvPr id="3" name="Content Placeholder 2"/>
          <p:cNvSpPr>
            <a:spLocks noGrp="1"/>
          </p:cNvSpPr>
          <p:nvPr>
            <p:ph idx="1"/>
          </p:nvPr>
        </p:nvSpPr>
        <p:spPr/>
        <p:txBody>
          <a:bodyPr>
            <a:normAutofit lnSpcReduction="10000"/>
          </a:bodyPr>
          <a:lstStyle/>
          <a:p>
            <a:pPr algn="ctr"/>
            <a:r>
              <a:rPr lang="en-US" sz="2800" b="1" dirty="0" smtClean="0"/>
              <a:t>If you try to reduce the divine meaning to the purely external signification of the words, the Word will have no reason to come down to you. It will return to its secret dwelling. Which is contemplation that is worthy of it. For it has wings, this divine meaning, given to it by the Holy Spirit who is its guide.</a:t>
            </a:r>
          </a:p>
          <a:p>
            <a:pPr marL="0" indent="0" algn="ctr">
              <a:buNone/>
            </a:pPr>
            <a:r>
              <a:rPr lang="en-US" b="1" dirty="0" smtClean="0"/>
              <a:t>Origen Commentary on Proverbs, 23 (PG17, 221-4)</a:t>
            </a:r>
            <a:endParaRPr lang="en-US" b="1" dirty="0"/>
          </a:p>
        </p:txBody>
      </p:sp>
    </p:spTree>
    <p:extLst>
      <p:ext uri="{BB962C8B-B14F-4D97-AF65-F5344CB8AC3E}">
        <p14:creationId xmlns:p14="http://schemas.microsoft.com/office/powerpoint/2010/main" val="3654577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The Fire of the Lord</a:t>
            </a:r>
            <a:endParaRPr lang="en-US" b="1" u="sng" dirty="0"/>
          </a:p>
        </p:txBody>
      </p:sp>
      <p:sp>
        <p:nvSpPr>
          <p:cNvPr id="3" name="Content Placeholder 2"/>
          <p:cNvSpPr>
            <a:spLocks noGrp="1"/>
          </p:cNvSpPr>
          <p:nvPr>
            <p:ph idx="1"/>
          </p:nvPr>
        </p:nvSpPr>
        <p:spPr/>
        <p:txBody>
          <a:bodyPr>
            <a:normAutofit fontScale="92500"/>
          </a:bodyPr>
          <a:lstStyle/>
          <a:p>
            <a:pPr algn="ctr"/>
            <a:r>
              <a:rPr lang="en-US" sz="3200" b="1" dirty="0" smtClean="0"/>
              <a:t>When a saying of the Lord’s kindles the imagination of a hearer of the Word and makes him captivated of the Wisdom that bursts into flames at the sight of any beauty, then </a:t>
            </a:r>
            <a:r>
              <a:rPr lang="en-US" sz="3200" b="1" u="sng" dirty="0" smtClean="0">
                <a:solidFill>
                  <a:srgbClr val="FF0000"/>
                </a:solidFill>
              </a:rPr>
              <a:t>‘the Fire of the Lord is cone down upon him</a:t>
            </a:r>
            <a:r>
              <a:rPr lang="en-US" sz="3200" b="1" dirty="0" smtClean="0"/>
              <a:t>.</a:t>
            </a:r>
          </a:p>
          <a:p>
            <a:pPr marL="0" indent="0" algn="ctr">
              <a:buNone/>
            </a:pPr>
            <a:r>
              <a:rPr lang="en-US" dirty="0" smtClean="0"/>
              <a:t> </a:t>
            </a:r>
            <a:r>
              <a:rPr lang="en-US" b="1" dirty="0"/>
              <a:t>Origen Commentary on </a:t>
            </a:r>
            <a:r>
              <a:rPr lang="en-US" b="1" dirty="0" smtClean="0"/>
              <a:t>Psalm 104,19 ( </a:t>
            </a:r>
            <a:r>
              <a:rPr lang="en-US" b="1" dirty="0" err="1" smtClean="0"/>
              <a:t>Pitra</a:t>
            </a:r>
            <a:r>
              <a:rPr lang="en-US" b="1" dirty="0" smtClean="0"/>
              <a:t>, </a:t>
            </a:r>
            <a:r>
              <a:rPr lang="en-US" b="1" dirty="0" err="1" smtClean="0"/>
              <a:t>Analecta</a:t>
            </a:r>
            <a:r>
              <a:rPr lang="en-US" b="1" dirty="0" smtClean="0"/>
              <a:t> sacra 3,207)</a:t>
            </a:r>
            <a:endParaRPr lang="en-US" dirty="0"/>
          </a:p>
        </p:txBody>
      </p:sp>
    </p:spTree>
    <p:extLst>
      <p:ext uri="{BB962C8B-B14F-4D97-AF65-F5344CB8AC3E}">
        <p14:creationId xmlns:p14="http://schemas.microsoft.com/office/powerpoint/2010/main" val="2862408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Humility </a:t>
            </a:r>
            <a:endParaRPr lang="en-US" b="1" u="sng" dirty="0"/>
          </a:p>
        </p:txBody>
      </p:sp>
      <p:sp>
        <p:nvSpPr>
          <p:cNvPr id="3" name="Content Placeholder 2"/>
          <p:cNvSpPr>
            <a:spLocks noGrp="1"/>
          </p:cNvSpPr>
          <p:nvPr>
            <p:ph idx="1"/>
          </p:nvPr>
        </p:nvSpPr>
        <p:spPr/>
        <p:txBody>
          <a:bodyPr>
            <a:normAutofit fontScale="92500"/>
          </a:bodyPr>
          <a:lstStyle/>
          <a:p>
            <a:pPr algn="ctr"/>
            <a:r>
              <a:rPr lang="en-US" sz="3200" b="1" dirty="0" smtClean="0"/>
              <a:t>If you wish to attain to true knowledge of the Scriptures, </a:t>
            </a:r>
            <a:r>
              <a:rPr lang="en-US" sz="3200" b="1" u="sng" dirty="0" smtClean="0">
                <a:solidFill>
                  <a:srgbClr val="FF0000"/>
                </a:solidFill>
              </a:rPr>
              <a:t>hasten to acquire first an unshakable humility of heart</a:t>
            </a:r>
            <a:r>
              <a:rPr lang="en-US" sz="3200" b="1" dirty="0" smtClean="0"/>
              <a:t>. That alone will lead you , not to the true knowledge that puffs up, but to </a:t>
            </a:r>
            <a:r>
              <a:rPr lang="en-US" sz="3200" b="1" u="sng" dirty="0" smtClean="0">
                <a:solidFill>
                  <a:srgbClr val="FF0000"/>
                </a:solidFill>
              </a:rPr>
              <a:t>that which enlightens, by the perfection of love.</a:t>
            </a:r>
          </a:p>
          <a:p>
            <a:pPr marL="0" indent="0" algn="ctr">
              <a:buNone/>
            </a:pPr>
            <a:r>
              <a:rPr lang="en-US" dirty="0" smtClean="0"/>
              <a:t>John </a:t>
            </a:r>
            <a:r>
              <a:rPr lang="en-US" dirty="0" err="1" smtClean="0"/>
              <a:t>Cassian</a:t>
            </a:r>
            <a:r>
              <a:rPr lang="en-US" dirty="0" smtClean="0"/>
              <a:t> Conferences, XIV, 10 (SC 54, p.194)</a:t>
            </a:r>
            <a:endParaRPr lang="en-US" dirty="0"/>
          </a:p>
        </p:txBody>
      </p:sp>
    </p:spTree>
    <p:extLst>
      <p:ext uri="{BB962C8B-B14F-4D97-AF65-F5344CB8AC3E}">
        <p14:creationId xmlns:p14="http://schemas.microsoft.com/office/powerpoint/2010/main" val="4113554448"/>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36</TotalTime>
  <Words>505</Words>
  <Application>Microsoft Macintosh PowerPoint</Application>
  <PresentationFormat>On-screen Show (4:3)</PresentationFormat>
  <Paragraphs>26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Plaza</vt:lpstr>
      <vt:lpstr>Scriptures and Mysticism</vt:lpstr>
      <vt:lpstr>Light or Darkness</vt:lpstr>
      <vt:lpstr>Scripture as an aspect of Incarnation </vt:lpstr>
      <vt:lpstr>The Eucharist of the Mind</vt:lpstr>
      <vt:lpstr>The Eucharist of the Mind</vt:lpstr>
      <vt:lpstr>The revelation</vt:lpstr>
      <vt:lpstr>The secret dwelling</vt:lpstr>
      <vt:lpstr>The Fire of the Lord</vt:lpstr>
      <vt:lpstr>Humility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Scriptures and Mysticism</dc:title>
  <dc:creator>Father Mark Aziz</dc:creator>
  <cp:lastModifiedBy>Father Mark Aziz</cp:lastModifiedBy>
  <cp:revision>4</cp:revision>
  <dcterms:created xsi:type="dcterms:W3CDTF">2014-11-23T08:26:28Z</dcterms:created>
  <dcterms:modified xsi:type="dcterms:W3CDTF">2014-11-23T09:03:17Z</dcterms:modified>
</cp:coreProperties>
</file>