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588" y="242705"/>
            <a:ext cx="7772400" cy="1470025"/>
          </a:xfrm>
        </p:spPr>
        <p:txBody>
          <a:bodyPr/>
          <a:lstStyle/>
          <a:p>
            <a:r>
              <a:rPr lang="en-US" dirty="0" smtClean="0"/>
              <a:t>Coming Into </a:t>
            </a:r>
            <a:r>
              <a:rPr lang="en-US" dirty="0"/>
              <a:t>O</a:t>
            </a:r>
            <a:r>
              <a:rPr lang="en-US" dirty="0" smtClean="0"/>
              <a:t>ur World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348" y="3886200"/>
            <a:ext cx="2915052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“Kenosis”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" y="1372100"/>
            <a:ext cx="4737200" cy="50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 was being abolished and dying into non-existence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God has to be true to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ONLY SOLUTION WAS GOING TO BE FROM GOD HIMSELF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6" b="1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078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51" r="686"/>
          <a:stretch/>
        </p:blipFill>
        <p:spPr>
          <a:xfrm>
            <a:off x="2299946" y="1600200"/>
            <a:ext cx="4462581" cy="4525963"/>
          </a:xfrm>
        </p:spPr>
      </p:pic>
    </p:spTree>
    <p:extLst>
      <p:ext uri="{BB962C8B-B14F-4D97-AF65-F5344CB8AC3E}">
        <p14:creationId xmlns:p14="http://schemas.microsoft.com/office/powerpoint/2010/main" val="297989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God </a:t>
            </a:r>
            <a:r>
              <a:rPr lang="en-US" sz="3600" dirty="0"/>
              <a:t>didn’t change a thing about His love despite the terrible condition we are in!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605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 much as God emptied Himself of His majesty, we need to empty ourselves of our egotism, our pride, our own selfishness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7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3:6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“By </a:t>
            </a:r>
            <a:r>
              <a:rPr lang="en-US" i="1" dirty="0"/>
              <a:t>this we know love, because He laid down His life for us. And we also ought to lay down our lives for the brethren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087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 CARES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63" b="10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89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2:6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“He </a:t>
            </a:r>
            <a:r>
              <a:rPr lang="en-US" sz="3600" dirty="0"/>
              <a:t>who says he abides in Him ought himself also to walk just as He walked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76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 took what is ours”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8" r="-214"/>
          <a:stretch/>
        </p:blipFill>
        <p:spPr>
          <a:xfrm>
            <a:off x="1596231" y="1600200"/>
            <a:ext cx="5543899" cy="5109786"/>
          </a:xfrm>
        </p:spPr>
      </p:pic>
    </p:spTree>
    <p:extLst>
      <p:ext uri="{BB962C8B-B14F-4D97-AF65-F5344CB8AC3E}">
        <p14:creationId xmlns:p14="http://schemas.microsoft.com/office/powerpoint/2010/main" val="184850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2:5-8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93" y="1600200"/>
            <a:ext cx="8719196" cy="4525963"/>
          </a:xfrm>
        </p:spPr>
        <p:txBody>
          <a:bodyPr>
            <a:normAutofit/>
          </a:bodyPr>
          <a:lstStyle/>
          <a:p>
            <a:r>
              <a:rPr lang="en-US" i="1" dirty="0"/>
              <a:t>“</a:t>
            </a:r>
            <a:r>
              <a:rPr lang="en-US" i="1" baseline="30000" dirty="0"/>
              <a:t> </a:t>
            </a:r>
            <a:r>
              <a:rPr lang="en-US" i="1" dirty="0"/>
              <a:t>Let this mind be in you which was also in Christ Jesus, </a:t>
            </a:r>
            <a:r>
              <a:rPr lang="en-US" i="1" baseline="30000" dirty="0"/>
              <a:t>6 </a:t>
            </a:r>
            <a:r>
              <a:rPr lang="en-US" i="1" dirty="0"/>
              <a:t>who, being in the form of God, did not consider it </a:t>
            </a:r>
            <a:r>
              <a:rPr lang="en-US" i="1" dirty="0" smtClean="0"/>
              <a:t>robbery </a:t>
            </a:r>
            <a:r>
              <a:rPr lang="en-US" i="1" dirty="0"/>
              <a:t>to be equal with God, </a:t>
            </a:r>
            <a:r>
              <a:rPr lang="en-US" i="1" baseline="30000" dirty="0"/>
              <a:t>7</a:t>
            </a:r>
            <a:r>
              <a:rPr lang="en-US" i="1" baseline="30000" dirty="0">
                <a:solidFill>
                  <a:srgbClr val="FFFF00"/>
                </a:solidFill>
              </a:rPr>
              <a:t> </a:t>
            </a:r>
            <a:r>
              <a:rPr lang="en-US" i="1" dirty="0">
                <a:solidFill>
                  <a:srgbClr val="FFFF00"/>
                </a:solidFill>
              </a:rPr>
              <a:t>but</a:t>
            </a:r>
            <a:r>
              <a:rPr lang="en-US" i="1" baseline="30000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made Himself of no reputation, taking the form of a bondservant, and coming in the likeness of men. </a:t>
            </a:r>
            <a:r>
              <a:rPr lang="en-US" i="1" baseline="30000" dirty="0">
                <a:solidFill>
                  <a:srgbClr val="FFFF00"/>
                </a:solidFill>
              </a:rPr>
              <a:t>8 </a:t>
            </a:r>
            <a:r>
              <a:rPr lang="en-US" i="1" dirty="0">
                <a:solidFill>
                  <a:srgbClr val="FFFF00"/>
                </a:solidFill>
              </a:rPr>
              <a:t>And being found in appearance as a man, He humbled Himself and became obedient to the point of death, even the death of the cross.”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05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24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95" r="-969"/>
          <a:stretch/>
        </p:blipFill>
        <p:spPr>
          <a:xfrm>
            <a:off x="1115644" y="858054"/>
            <a:ext cx="6728199" cy="5851932"/>
          </a:xfrm>
        </p:spPr>
      </p:pic>
    </p:spTree>
    <p:extLst>
      <p:ext uri="{BB962C8B-B14F-4D97-AF65-F5344CB8AC3E}">
        <p14:creationId xmlns:p14="http://schemas.microsoft.com/office/powerpoint/2010/main" val="11559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and Corruption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48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Divine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If </a:t>
            </a:r>
            <a:r>
              <a:rPr lang="en-US" dirty="0"/>
              <a:t>you don’t see man in his true condition of destruction, then the solution of the Incarnation doesn’t make any sense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589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</TotalTime>
  <Words>176</Words>
  <Application>Microsoft Macintosh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Coming Into Our World </vt:lpstr>
      <vt:lpstr>NBA CARES</vt:lpstr>
      <vt:lpstr>1 John 2:6</vt:lpstr>
      <vt:lpstr>“He took what is ours”</vt:lpstr>
      <vt:lpstr>Philippians 2:5-8</vt:lpstr>
      <vt:lpstr>Kenosis</vt:lpstr>
      <vt:lpstr>PowerPoint Presentation</vt:lpstr>
      <vt:lpstr>Adam and Corruption</vt:lpstr>
      <vt:lpstr>The Divine Dilemma</vt:lpstr>
      <vt:lpstr>The Divine Dilemma</vt:lpstr>
      <vt:lpstr> THE ONLY SOLUTION WAS GOING TO BE FROM GOD HIMSELF </vt:lpstr>
      <vt:lpstr>John Q</vt:lpstr>
      <vt:lpstr>PowerPoint Presentation</vt:lpstr>
      <vt:lpstr>Kenosis</vt:lpstr>
      <vt:lpstr>1 John 3:6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Into Our World</dc:title>
  <dc:creator>Apple User</dc:creator>
  <cp:lastModifiedBy>Apple User</cp:lastModifiedBy>
  <cp:revision>4</cp:revision>
  <dcterms:created xsi:type="dcterms:W3CDTF">2018-12-02T12:20:58Z</dcterms:created>
  <dcterms:modified xsi:type="dcterms:W3CDTF">2018-12-02T12:55:19Z</dcterms:modified>
</cp:coreProperties>
</file>