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709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7C24-91F6-FA4F-B522-9C342412C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13" y="536028"/>
            <a:ext cx="8915399" cy="5319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7300" b="1" dirty="0" smtClean="0"/>
              <a:t>Holiness </a:t>
            </a:r>
            <a:r>
              <a:rPr lang="en-US" sz="7300" b="1" dirty="0"/>
              <a:t>to the Lord</a:t>
            </a:r>
            <a:r>
              <a:rPr lang="en-US" sz="7300" b="1" dirty="0" smtClean="0"/>
              <a:t>!</a:t>
            </a:r>
            <a:br>
              <a:rPr lang="en-US" sz="7300" b="1" dirty="0" smtClean="0"/>
            </a:br>
            <a:r>
              <a:rPr lang="en-US" sz="7300" b="1" dirty="0"/>
              <a:t/>
            </a:r>
            <a:br>
              <a:rPr lang="en-US" sz="7300" b="1" dirty="0"/>
            </a:br>
            <a:r>
              <a:rPr lang="en-US" sz="6000" b="1" dirty="0" smtClean="0"/>
              <a:t>2018</a:t>
            </a:r>
            <a:br>
              <a:rPr lang="en-US" sz="6000" b="1" dirty="0" smtClean="0"/>
            </a:br>
            <a:r>
              <a:rPr lang="en-US" sz="6000" dirty="0" smtClean="0"/>
              <a:t>Path to Holiness Lent Series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8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D929-7D05-C54F-822D-F2EFBE22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Cultural holiness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9932D-2126-994F-9CA9-22E565B04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55" y="1570749"/>
            <a:ext cx="7508097" cy="44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AAF0-F871-9242-A174-104CB132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/>
              <a:t>“As we enter into the Holiness of Jesus, it will enter and abide in us.”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289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6:1-8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EDEC-91FB-5D47-B0AD-31054085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4681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b="1" dirty="0"/>
              <a:t>6 </a:t>
            </a:r>
            <a:r>
              <a:rPr lang="en-US" sz="3200" dirty="0"/>
              <a:t>Then the </a:t>
            </a:r>
            <a:r>
              <a:rPr lang="en-US" sz="3200" cap="small" dirty="0"/>
              <a:t>Lord</a:t>
            </a:r>
            <a:r>
              <a:rPr lang="en-US" sz="3200" dirty="0"/>
              <a:t> spoke to Moses, saying, </a:t>
            </a:r>
            <a:r>
              <a:rPr lang="en-US" sz="3200" b="1" baseline="30000" dirty="0"/>
              <a:t>2 </a:t>
            </a:r>
            <a:r>
              <a:rPr lang="en-US" sz="3200" dirty="0"/>
              <a:t>“Speak to the children of Israel, and say to them: ‘When either a man or woman consecrates an offering to take the vow of a Nazirite, to separate himself to the </a:t>
            </a:r>
            <a:r>
              <a:rPr lang="en-US" sz="3200" cap="small" dirty="0"/>
              <a:t>Lord</a:t>
            </a:r>
            <a:r>
              <a:rPr lang="en-US" sz="3200" dirty="0"/>
              <a:t>, </a:t>
            </a:r>
            <a:r>
              <a:rPr lang="en-US" sz="3200" b="1" baseline="30000" dirty="0"/>
              <a:t>3 </a:t>
            </a:r>
            <a:r>
              <a:rPr lang="en-US" sz="3200" dirty="0"/>
              <a:t>he shall separate himself from wine and </a:t>
            </a:r>
            <a:r>
              <a:rPr lang="en-US" sz="3200" i="1" dirty="0"/>
              <a:t>similar</a:t>
            </a:r>
            <a:r>
              <a:rPr lang="en-US" sz="3200" dirty="0"/>
              <a:t> drink; he shall drink neither vinegar made from wine nor vinegar made from </a:t>
            </a:r>
            <a:r>
              <a:rPr lang="en-US" sz="3200" i="1" dirty="0"/>
              <a:t>similar</a:t>
            </a:r>
            <a:r>
              <a:rPr lang="en-US" sz="3200" dirty="0"/>
              <a:t> drink; neither shall he drink any grape juice, nor eat fresh grapes or raisins. </a:t>
            </a:r>
            <a:r>
              <a:rPr lang="en-US" sz="3200" b="1" baseline="30000" dirty="0"/>
              <a:t>4 </a:t>
            </a:r>
            <a:r>
              <a:rPr lang="en-US" sz="3200" dirty="0"/>
              <a:t>All the days of his separation he shall eat nothing that is produced by the grapevine, from seed to skin.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909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47057"/>
            <a:ext cx="8915400" cy="5323114"/>
          </a:xfrm>
        </p:spPr>
        <p:txBody>
          <a:bodyPr>
            <a:normAutofit/>
          </a:bodyPr>
          <a:lstStyle/>
          <a:p>
            <a:r>
              <a:rPr lang="en-US" sz="2800" b="1" baseline="30000" dirty="0"/>
              <a:t>5 </a:t>
            </a:r>
            <a:r>
              <a:rPr lang="en-US" sz="2800" dirty="0"/>
              <a:t>‘All the days of the vow of his separation no razor shall come upon his head; until the days are fulfilled for which he separated himself to the </a:t>
            </a:r>
            <a:r>
              <a:rPr lang="en-US" sz="2800" cap="small" dirty="0"/>
              <a:t>Lord</a:t>
            </a:r>
            <a:r>
              <a:rPr lang="en-US" sz="2800" dirty="0"/>
              <a:t>, he shall be holy. </a:t>
            </a:r>
            <a:r>
              <a:rPr lang="en-US" sz="2800" i="1" dirty="0"/>
              <a:t>Then</a:t>
            </a:r>
            <a:r>
              <a:rPr lang="en-US" sz="2800" dirty="0"/>
              <a:t> he shall let the locks of the hair of his head grow. </a:t>
            </a:r>
            <a:r>
              <a:rPr lang="en-US" sz="2800" b="1" baseline="30000" dirty="0"/>
              <a:t>6 </a:t>
            </a:r>
            <a:r>
              <a:rPr lang="en-US" sz="2800" dirty="0"/>
              <a:t>All the days that he separates himself to the </a:t>
            </a:r>
            <a:r>
              <a:rPr lang="en-US" sz="2800" cap="small" dirty="0"/>
              <a:t>Lord</a:t>
            </a:r>
            <a:r>
              <a:rPr lang="en-US" sz="2800" dirty="0"/>
              <a:t> he shall not go near a dead body. </a:t>
            </a:r>
            <a:r>
              <a:rPr lang="en-US" sz="2800" b="1" baseline="30000" dirty="0"/>
              <a:t>7 </a:t>
            </a:r>
            <a:r>
              <a:rPr lang="en-US" sz="2800" dirty="0"/>
              <a:t>He shall not make himself unclean even for his father or his mother, for his brother or his sister, when they die, because his separation to God </a:t>
            </a:r>
            <a:r>
              <a:rPr lang="en-US" sz="2800" i="1" dirty="0"/>
              <a:t>is</a:t>
            </a:r>
            <a:r>
              <a:rPr lang="en-US" sz="2800" dirty="0"/>
              <a:t> on his head. </a:t>
            </a:r>
            <a:r>
              <a:rPr lang="en-US" sz="2800" b="1" baseline="30000" dirty="0"/>
              <a:t>8 </a:t>
            </a:r>
            <a:r>
              <a:rPr lang="en-US" sz="2800" dirty="0"/>
              <a:t>All the days of his separation he shall be holy to the </a:t>
            </a:r>
            <a:r>
              <a:rPr lang="en-US" sz="2800" cap="small" dirty="0"/>
              <a:t>Lord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0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C1CE-569E-894E-90A8-9CD97CDB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Separation is not holiness, but is the way to it.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EE1D3-FBFE-C140-80ED-6DF0EE7C5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0" y="1905000"/>
            <a:ext cx="6248088" cy="43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1E34-E741-954C-AAB9-3529D954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To separate a thing is to set it free for one special use or purpose, that it may with undivided power fulfill the will of him who chose it,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2601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9CCC-1B5E-6F49-877A-24175060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God wants us all to Himself, that He may give Himself all to us. 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0247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D0FB-92E8-0E4C-96E7-11B33857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tx1"/>
                </a:solidFill>
              </a:rPr>
              <a:t>“And you shall be holy to Me, for I the </a:t>
            </a:r>
            <a:r>
              <a:rPr lang="en-US" sz="5400" b="1" i="1" cap="small" dirty="0">
                <a:solidFill>
                  <a:schemeClr val="tx1"/>
                </a:solidFill>
              </a:rPr>
              <a:t>Lord</a:t>
            </a:r>
            <a:r>
              <a:rPr lang="en-US" sz="5400" b="1" i="1" dirty="0">
                <a:solidFill>
                  <a:schemeClr val="tx1"/>
                </a:solidFill>
              </a:rPr>
              <a:t> am holy, and have separated you from the peoples, that you should be Mine.” – Leviticus 20:26</a:t>
            </a: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D83B-F93C-6E42-AF53-DA81D096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29" y="1602305"/>
            <a:ext cx="8911687" cy="1280890"/>
          </a:xfrm>
        </p:spPr>
        <p:txBody>
          <a:bodyPr>
            <a:noAutofit/>
          </a:bodyPr>
          <a:lstStyle/>
          <a:p>
            <a:r>
              <a:rPr lang="en-US" sz="4800" b="1" i="1" dirty="0"/>
              <a:t>“For I am the </a:t>
            </a:r>
            <a:r>
              <a:rPr lang="en-US" sz="4800" b="1" i="1" cap="small" dirty="0"/>
              <a:t>Lord</a:t>
            </a:r>
            <a:r>
              <a:rPr lang="en-US" sz="4800" b="1" i="1" dirty="0"/>
              <a:t> your God. You shall therefore consecrate yourselves, and you shall be holy; for I am holy.” Leviticus 11:44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83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9679-95F1-DC46-B1F6-A8864588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1.Our attitude towards sin is more self-centered than Christ centered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053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77042-1D3B-1647-8143-0893BB0A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886" y="696685"/>
            <a:ext cx="8915400" cy="3777622"/>
          </a:xfrm>
        </p:spPr>
        <p:txBody>
          <a:bodyPr/>
          <a:lstStyle/>
          <a:p>
            <a:r>
              <a:rPr lang="en-US" sz="4000" b="1" dirty="0"/>
              <a:t>Victory is the by-product of obedience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35AD7-FA85-B340-8AAC-EDE7728E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26" y="2264229"/>
            <a:ext cx="6027560" cy="40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9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8CC9-B187-3843-93B2-11C99805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3" y="595423"/>
            <a:ext cx="9973523" cy="4754526"/>
          </a:xfrm>
        </p:spPr>
        <p:txBody>
          <a:bodyPr>
            <a:noAutofit/>
          </a:bodyPr>
          <a:lstStyle/>
          <a:p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We have </a:t>
            </a:r>
            <a:br>
              <a:rPr lang="en-US" sz="5400" b="1" dirty="0"/>
            </a:br>
            <a:r>
              <a:rPr lang="en-US" sz="5400" b="1" dirty="0"/>
              <a:t>misunderstood</a:t>
            </a:r>
            <a:br>
              <a:rPr lang="en-US" sz="5400" b="1" dirty="0"/>
            </a:br>
            <a:r>
              <a:rPr lang="en-US" sz="5400" b="1" dirty="0"/>
              <a:t>the concept of </a:t>
            </a:r>
            <a:br>
              <a:rPr lang="en-US" sz="5400" b="1" dirty="0"/>
            </a:br>
            <a:r>
              <a:rPr lang="en-US" sz="5400" b="1" dirty="0"/>
              <a:t>“living by faith”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51A3B-4410-6246-AE67-4657FE91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77" y="191387"/>
            <a:ext cx="5398009" cy="35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5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FB61-54B8-B442-960C-A7A31C56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We don’t take sin seriously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95BE-1977-0D44-A8D7-95A8382F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In God’s eyes, sin is sin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D2C79-2739-7C49-9074-22E69288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12" y="3355568"/>
            <a:ext cx="58801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2758-9C36-8F48-9106-0625274E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/>
              <a:t>Song of Songs 2:15 “Catch us the foxes, the little foxes that spoil the vines, for our vines have tender grapes.”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00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6C58-675E-FA47-BB34-FA3989D5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Compromise on small issues lead to greater downfalls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E2CF3-22E1-A24E-A758-1E6D7902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264" y="2500718"/>
            <a:ext cx="7670209" cy="41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C3921-E036-BC43-9614-4FEE748A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96" y="19847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1" dirty="0"/>
              <a:t>“but as He who called you is holy, you also be holy in all your conduct,</a:t>
            </a:r>
            <a:r>
              <a:rPr lang="en-US" sz="6000" b="1" i="1" baseline="30000" dirty="0"/>
              <a:t> </a:t>
            </a:r>
            <a:r>
              <a:rPr lang="en-US" sz="6000" b="1" i="1" dirty="0"/>
              <a:t>because it is written, “Be holy, for I am holy.” -1 Peter 1:15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508621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152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         Holiness to the Lord!  2018 Path to Holiness Lent Series </vt:lpstr>
      <vt:lpstr>“For I am the Lord your God. You shall therefore consecrate yourselves, and you shall be holy; for I am holy.” Leviticus 11:44</vt:lpstr>
      <vt:lpstr>1.Our attitude towards sin is more self-centered than Christ centered </vt:lpstr>
      <vt:lpstr>PowerPoint Presentation</vt:lpstr>
      <vt:lpstr>   We have  misunderstood the concept of  “living by faith” </vt:lpstr>
      <vt:lpstr>We don’t take sin seriously </vt:lpstr>
      <vt:lpstr>Song of Songs 2:15 “Catch us the foxes, the little foxes that spoil the vines, for our vines have tender grapes.” </vt:lpstr>
      <vt:lpstr>Compromise on small issues lead to greater downfalls </vt:lpstr>
      <vt:lpstr>PowerPoint Presentation</vt:lpstr>
      <vt:lpstr>Cultural holiness</vt:lpstr>
      <vt:lpstr>“As we enter into the Holiness of Jesus, it will enter and abide in us.” </vt:lpstr>
      <vt:lpstr>Numbers 6:1-8</vt:lpstr>
      <vt:lpstr>PowerPoint Presentation</vt:lpstr>
      <vt:lpstr>Separation is not holiness, but is the way to it. </vt:lpstr>
      <vt:lpstr>To separate a thing is to set it free for one special use or purpose, that it may with undivided power fulfill the will of him who chose it, </vt:lpstr>
      <vt:lpstr>God wants us all to Himself, that He may give Himself all to us.     </vt:lpstr>
      <vt:lpstr>“And you shall be holy to Me, for I the Lord am holy, and have separated you from the peoples, that you should be Mine.” – Leviticus 20:26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Holiness to the Lord! </dc:title>
  <dc:creator>Microsoft Office User</dc:creator>
  <cp:lastModifiedBy>Fr . Paul Girguis</cp:lastModifiedBy>
  <cp:revision>6</cp:revision>
  <dcterms:created xsi:type="dcterms:W3CDTF">2018-02-18T06:41:30Z</dcterms:created>
  <dcterms:modified xsi:type="dcterms:W3CDTF">2018-02-18T13:44:19Z</dcterms:modified>
</cp:coreProperties>
</file>