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70" d="100"/>
          <a:sy n="70" d="100"/>
        </p:scale>
        <p:origin x="-1696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printerSettings" Target="printerSettings/printerSettings1.bin"/><Relationship Id="rId12" Type="http://schemas.openxmlformats.org/officeDocument/2006/relationships/presProps" Target="presProps.xml"/><Relationship Id="rId13" Type="http://schemas.openxmlformats.org/officeDocument/2006/relationships/viewProps" Target="viewProps.xml"/><Relationship Id="rId14" Type="http://schemas.openxmlformats.org/officeDocument/2006/relationships/theme" Target="theme/theme1.xml"/><Relationship Id="rId15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7/15/17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86169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7/15/17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11041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7/15/17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00351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7/15/17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39743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7/15/17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58687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7/15/17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04417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7/15/17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92264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7/15/17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41081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7/15/17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3148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7/15/17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86967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7/15/17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55367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FECD78-3C8E-49F2-8FAB-59489D168ABB}" type="datetimeFigureOut">
              <a:rPr lang="en-US" smtClean="0"/>
              <a:t>7/15/17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9956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alphaModFix amt="65000"/>
          </a:blip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Cloud of Witnesses</a:t>
            </a:r>
            <a:endParaRPr lang="en-US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Life of St Mina the Wonderworker</a:t>
            </a:r>
            <a:endParaRPr lang="en-US" sz="36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2911164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 Mina the Wonderworker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-1619" r="-1069"/>
          <a:stretch/>
        </p:blipFill>
        <p:spPr>
          <a:xfrm>
            <a:off x="1778000" y="1251857"/>
            <a:ext cx="5225143" cy="5606143"/>
          </a:xfrm>
        </p:spPr>
      </p:pic>
    </p:spTree>
    <p:extLst>
      <p:ext uri="{BB962C8B-B14F-4D97-AF65-F5344CB8AC3E}">
        <p14:creationId xmlns:p14="http://schemas.microsoft.com/office/powerpoint/2010/main" val="21375721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  Mina told the Governor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endParaRPr lang="en-US" sz="4000" b="1" i="1" dirty="0" smtClean="0"/>
          </a:p>
          <a:p>
            <a:pPr marL="0" indent="0" algn="ctr">
              <a:buNone/>
            </a:pPr>
            <a:r>
              <a:rPr lang="en-US" sz="4000" b="1" i="1" dirty="0" smtClean="0"/>
              <a:t>“I headed to the wilderness lest I mix and perish with you.”</a:t>
            </a:r>
            <a:endParaRPr lang="en-US" sz="4000" b="1" i="1" dirty="0"/>
          </a:p>
        </p:txBody>
      </p:sp>
    </p:spTree>
    <p:extLst>
      <p:ext uri="{BB962C8B-B14F-4D97-AF65-F5344CB8AC3E}">
        <p14:creationId xmlns:p14="http://schemas.microsoft.com/office/powerpoint/2010/main" val="41283722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Preparing for the Battle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t="896" b="896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2065380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Luke 7:13-14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3600" b="1" dirty="0"/>
              <a:t>“Enter by the narrow gate; for wide is the gate and broad is the way that leads to destruction, and there are many who go in by it. 14 Because[a] narrow is the gate and difficult is the way which leads to life, and there are few who find it.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29383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 Timothy 1:12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“For </a:t>
            </a:r>
            <a:r>
              <a:rPr lang="en-US" dirty="0"/>
              <a:t>this reason I also suffer these things; nevertheless I am not ashamed, for I know whom I have believed and am persuaded that He is able to keep what I have committed to Him until that Day</a:t>
            </a:r>
            <a:r>
              <a:rPr lang="en-US" dirty="0" smtClean="0"/>
              <a:t>.”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85879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Romans 8:35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Who </a:t>
            </a:r>
            <a:r>
              <a:rPr lang="en-US" dirty="0"/>
              <a:t>shall separate us from the love of Christ? Shall tribulation, or distress, or persecution, or famine, or nakedness, or peril, or sword?</a:t>
            </a:r>
          </a:p>
        </p:txBody>
      </p:sp>
    </p:spTree>
    <p:extLst>
      <p:ext uri="{BB962C8B-B14F-4D97-AF65-F5344CB8AC3E}">
        <p14:creationId xmlns:p14="http://schemas.microsoft.com/office/powerpoint/2010/main" val="188976852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Name of Jesus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-408" r="-1009"/>
          <a:stretch/>
        </p:blipFill>
        <p:spPr>
          <a:xfrm>
            <a:off x="2576286" y="1600200"/>
            <a:ext cx="4154714" cy="5094514"/>
          </a:xfrm>
        </p:spPr>
      </p:pic>
    </p:spTree>
    <p:extLst>
      <p:ext uri="{BB962C8B-B14F-4D97-AF65-F5344CB8AC3E}">
        <p14:creationId xmlns:p14="http://schemas.microsoft.com/office/powerpoint/2010/main" val="293560412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Daniel 3:27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/>
              <a:t> </a:t>
            </a:r>
            <a:r>
              <a:rPr lang="en-US" smtClean="0"/>
              <a:t>“And </a:t>
            </a:r>
            <a:r>
              <a:rPr lang="en-US"/>
              <a:t>the satraps, administrators, governors, and the king’s counselors gathered together, and they saw these men on whose bodies the fire had no power; the hair of their head was not singed nor were their garments affected, and the smell of fire was not on </a:t>
            </a:r>
            <a:r>
              <a:rPr lang="en-US"/>
              <a:t>them</a:t>
            </a:r>
            <a:r>
              <a:rPr lang="en-US" smtClean="0"/>
              <a:t>.”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0440208"/>
      </p:ext>
    </p:extLst>
  </p:cSld>
  <p:clrMapOvr>
    <a:masterClrMapping/>
  </p:clrMapOvr>
</p:sld>
</file>

<file path=ppt/theme/theme1.xml><?xml version="1.0" encoding="utf-8"?>
<a:theme xmlns:a="http://schemas.openxmlformats.org/drawingml/2006/main" name="Calvary">
  <a:themeElements>
    <a:clrScheme name="Elemental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Calvary.thmx</Template>
  <TotalTime>548</TotalTime>
  <Words>249</Words>
  <Application>Microsoft Macintosh PowerPoint</Application>
  <PresentationFormat>On-screen Show (4:3)</PresentationFormat>
  <Paragraphs>17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Calvary</vt:lpstr>
      <vt:lpstr>Cloud of Witnesses</vt:lpstr>
      <vt:lpstr>St Mina the Wonderworker</vt:lpstr>
      <vt:lpstr>St  Mina told the Governor</vt:lpstr>
      <vt:lpstr>Preparing for the Battle</vt:lpstr>
      <vt:lpstr>Luke 7:13-14</vt:lpstr>
      <vt:lpstr>2 Timothy 1:12</vt:lpstr>
      <vt:lpstr>Romans 8:35</vt:lpstr>
      <vt:lpstr>The Name of Jesus</vt:lpstr>
      <vt:lpstr>Daniel 3:27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Cloud of Witnesses</dc:title>
  <dc:creator>Apple User</dc:creator>
  <cp:lastModifiedBy>Apple User</cp:lastModifiedBy>
  <cp:revision>6</cp:revision>
  <dcterms:created xsi:type="dcterms:W3CDTF">2017-07-16T02:45:24Z</dcterms:created>
  <dcterms:modified xsi:type="dcterms:W3CDTF">2017-07-16T11:53:39Z</dcterms:modified>
</cp:coreProperties>
</file>