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273" r:id="rId6"/>
    <p:sldId id="274" r:id="rId7"/>
    <p:sldId id="275" r:id="rId8"/>
    <p:sldId id="276" r:id="rId9"/>
    <p:sldId id="264" r:id="rId10"/>
    <p:sldId id="265" r:id="rId11"/>
    <p:sldId id="261" r:id="rId12"/>
    <p:sldId id="259" r:id="rId13"/>
    <p:sldId id="262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/>
    <p:restoredTop sz="93350"/>
  </p:normalViewPr>
  <p:slideViewPr>
    <p:cSldViewPr snapToGrid="0" snapToObjects="1">
      <p:cViewPr>
        <p:scale>
          <a:sx n="75" d="100"/>
          <a:sy n="75" d="100"/>
        </p:scale>
        <p:origin x="-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1410-5523-414F-A7E7-9B6A57036179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4434-4B4D-564F-A12E-E7897DC5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3FFB-24E2-4749-98D3-CD4C5C610D7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53DA-C554-714B-9BF8-FF69D444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8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5794" y="2277613"/>
            <a:ext cx="4616012" cy="327528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When the </a:t>
            </a:r>
            <a:br>
              <a:rPr lang="en-US" sz="4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Story </a:t>
            </a:r>
            <a:br>
              <a:rPr lang="en-US" sz="4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becomes </a:t>
            </a:r>
            <a:br>
              <a:rPr lang="en-US" sz="4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 Revelation !</a:t>
            </a:r>
            <a:endParaRPr lang="en-US" sz="48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8669" y="5861977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05.06.2018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430487"/>
            <a:ext cx="4051300" cy="58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do miracles?</a:t>
            </a:r>
            <a:endParaRPr lang="en-US" sz="5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jesus disciples doing mira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16058"/>
            <a:ext cx="9321810" cy="4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5110" y="6169026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started to doubt myself !!!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Acts 9</a:t>
            </a:r>
            <a:endParaRPr lang="en-US" sz="6000" b="1" u="sng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800" b="1" baseline="30000" dirty="0">
                <a:latin typeface="Times New Roman" charset="0"/>
                <a:ea typeface="Times New Roman" charset="0"/>
                <a:cs typeface="Times New Roman" charset="0"/>
              </a:rPr>
              <a:t>20 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At once he began to preach in the synagogues </a:t>
            </a:r>
            <a:r>
              <a:rPr lang="en-US" sz="38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that Jesus is the Son of God.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3800" b="1" baseline="30000" dirty="0">
                <a:latin typeface="Times New Roman" charset="0"/>
                <a:ea typeface="Times New Roman" charset="0"/>
                <a:cs typeface="Times New Roman" charset="0"/>
              </a:rPr>
              <a:t>21 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All those who heard him were astonished and asked, “Isn’t he the man </a:t>
            </a:r>
            <a:r>
              <a:rPr lang="en-US" sz="38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who raised havoc in Jerusalem among those who call on this name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? And hasn’t he come here to take them as prisoners to the chief priests?” </a:t>
            </a:r>
            <a:r>
              <a:rPr lang="en-US" sz="3800" b="1" baseline="30000" dirty="0">
                <a:latin typeface="Times New Roman" charset="0"/>
                <a:ea typeface="Times New Roman" charset="0"/>
                <a:cs typeface="Times New Roman" charset="0"/>
              </a:rPr>
              <a:t>22 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Yet Saul grew more and more powerful and baffled the Jews living in Damascus </a:t>
            </a:r>
            <a:r>
              <a:rPr lang="en-US" sz="3800" b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by proving that Jesus is the Messiah.</a:t>
            </a:r>
          </a:p>
        </p:txBody>
      </p:sp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of Revelation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That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the God of our Lord Jesus Christ, the Father of glory, may give to you the 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Spirit </a:t>
            </a:r>
            <a:r>
              <a:rPr lang="en-US" sz="60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of wisdom and revelation </a:t>
            </a:r>
            <a:r>
              <a:rPr lang="en-US" sz="6000" dirty="0">
                <a:latin typeface="Times New Roman" charset="0"/>
                <a:ea typeface="Times New Roman" charset="0"/>
                <a:cs typeface="Times New Roman" charset="0"/>
              </a:rPr>
              <a:t>in the knowledge of Him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6000" dirty="0" err="1" smtClean="0">
                <a:latin typeface="Times New Roman" charset="0"/>
                <a:ea typeface="Times New Roman" charset="0"/>
                <a:cs typeface="Times New Roman" charset="0"/>
              </a:rPr>
              <a:t>Eph</a:t>
            </a:r>
            <a:r>
              <a:rPr lang="en-US" sz="6000" dirty="0" smtClean="0">
                <a:latin typeface="Times New Roman" charset="0"/>
                <a:ea typeface="Times New Roman" charset="0"/>
                <a:cs typeface="Times New Roman" charset="0"/>
              </a:rPr>
              <a:t> 1:17</a:t>
            </a:r>
            <a:endParaRPr lang="en-US" sz="6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 His Son in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it pleased God, who separated me from my mother’s womb and called 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through His grace, 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reveal His Son in me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I might preach Him among the Gentiles, I did not immediately confer with flesh and blood, 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going back to Jerusalem?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400"/>
            <a:ext cx="4902200" cy="46275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they rose up that very hour and returned to Jerusalem, and found the eleven and those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with them gathered together, 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saying, “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is risen indeed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has appeared to Simon!” 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told about the things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had happened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on the road, 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He was known to them in the breaking of bread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Lk 24:33.34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6176963"/>
            <a:ext cx="864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yessss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Image result for back to  jerusa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64" y="1690688"/>
            <a:ext cx="497673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</a:t>
            </a:r>
            <a:r>
              <a:rPr lang="en-US" sz="5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Ephram</a:t>
            </a:r>
            <a:r>
              <a:rPr 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Syrian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"O Lord, we cannot go to the pool of Siloam to which you sent the blind man. </a:t>
            </a:r>
            <a:r>
              <a:rPr lang="en-US" sz="6000" b="1" u="sng" dirty="0">
                <a:solidFill>
                  <a:srgbClr val="FF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we have the chalice of  Your Precious Blood, filled with life and light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Luke 24</a:t>
            </a:r>
            <a:endParaRPr lang="en-US" sz="5400" b="1" u="sng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10" y="1558925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en-US" sz="3000" b="1" baseline="30000" dirty="0">
                <a:latin typeface="Times New Roman" charset="0"/>
                <a:ea typeface="Times New Roman" charset="0"/>
                <a:cs typeface="Times New Roman" charset="0"/>
              </a:rPr>
              <a:t>13 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Now that same day two of them were going to a village called Emmaus, about seven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miles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 from Jerusalem. </a:t>
            </a:r>
            <a:r>
              <a:rPr lang="en-US" sz="3000" b="1" u="sng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14 </a:t>
            </a:r>
            <a:r>
              <a:rPr lang="en-US" sz="30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They were talking with each other </a:t>
            </a:r>
            <a:r>
              <a:rPr lang="en-US" sz="3000" b="1" i="1" u="sng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about everything </a:t>
            </a:r>
            <a:r>
              <a:rPr lang="en-US" sz="30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that had happened. </a:t>
            </a:r>
            <a:r>
              <a:rPr lang="en-US" sz="3000" b="1" u="sng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15 </a:t>
            </a:r>
            <a:r>
              <a:rPr lang="en-US" sz="30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As they talked and discussed these things with each other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, Jesus himself came up and walked along with them; </a:t>
            </a:r>
            <a:r>
              <a:rPr lang="en-US" sz="3000" b="1" baseline="30000" dirty="0">
                <a:latin typeface="Times New Roman" charset="0"/>
                <a:ea typeface="Times New Roman" charset="0"/>
                <a:cs typeface="Times New Roman" charset="0"/>
              </a:rPr>
              <a:t>16 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but they were kept from recognizing him.</a:t>
            </a:r>
          </a:p>
          <a:p>
            <a:pPr algn="just"/>
            <a:r>
              <a:rPr lang="en-US" sz="3000" b="1" baseline="30000" dirty="0">
                <a:latin typeface="Times New Roman" charset="0"/>
                <a:ea typeface="Times New Roman" charset="0"/>
                <a:cs typeface="Times New Roman" charset="0"/>
              </a:rPr>
              <a:t>17 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He asked them, “What are you discussing together as you walk along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?” They 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stood still, their faces downcast. </a:t>
            </a:r>
            <a:r>
              <a:rPr lang="en-US" sz="3000" b="1" baseline="30000" dirty="0">
                <a:latin typeface="Times New Roman" charset="0"/>
                <a:ea typeface="Times New Roman" charset="0"/>
                <a:cs typeface="Times New Roman" charset="0"/>
              </a:rPr>
              <a:t>18 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One of them, named Cleopas, asked him, </a:t>
            </a:r>
            <a:r>
              <a:rPr lang="en-US" sz="3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“Are you the only one visiting Jerusalem who does not know the things that have happened there in these days</a:t>
            </a:r>
            <a:r>
              <a:rPr lang="en-US" sz="30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?”</a:t>
            </a:r>
            <a:endParaRPr lang="en-US" sz="3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Luke 24</a:t>
            </a:r>
            <a:endParaRPr lang="en-US" sz="6000" b="1" u="sng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8525"/>
          </a:xfrm>
        </p:spPr>
        <p:txBody>
          <a:bodyPr>
            <a:normAutofit lnSpcReduction="10000"/>
          </a:bodyPr>
          <a:lstStyle/>
          <a:p>
            <a:r>
              <a:rPr lang="en-US" sz="3200" b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19 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“What things?” he asked.</a:t>
            </a:r>
          </a:p>
          <a:p>
            <a:pPr algn="just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“About Jesus of Nazareth,” they replied.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“He was a prophet, powerful in word and deed before God and all the people. 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20 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chief priests and our rulers handed him over to be sentenced to death, and they crucified him;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3200" b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21 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but we had hoped that he was the one who was going to redeem Israel. And what is more, it is the third day since all this took place. </a:t>
            </a:r>
            <a:r>
              <a:rPr lang="en-US" sz="3200" b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22 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 addition, some of our women amazed us.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 They went to the tomb early this morning </a:t>
            </a:r>
            <a:r>
              <a:rPr lang="en-US" sz="3200" b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23 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but didn’t find his body. They came and told us that they had seen a vision of angels, who said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 was alive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leaving Jerusalem?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mage result for leaving jerusa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809748"/>
            <a:ext cx="7407882" cy="39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6176963"/>
            <a:ext cx="864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?!!!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everything that had happened?</a:t>
            </a:r>
            <a:endParaRPr lang="en-US" dirty="0"/>
          </a:p>
        </p:txBody>
      </p:sp>
      <p:pic>
        <p:nvPicPr>
          <p:cNvPr id="1026" name="Picture 2" descr="Image result for child wond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25625"/>
            <a:ext cx="6000750" cy="45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500" y="3543300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expectation and the reality!!!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an eye Witness?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eye wit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690688"/>
            <a:ext cx="11430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6169026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started to be uncertain of what I have seen!!!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mocking the truth?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jesus with the two disciples of emm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1825625"/>
            <a:ext cx="56483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6176963"/>
            <a:ext cx="864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say I know, do not you know ?!!!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belittle the Son of God to be just a  mighty prophet who failed you?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60" y="1825625"/>
            <a:ext cx="3117840" cy="41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6176963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my false knowledge hinders me from seeing Him!!!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049" b="9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demons are subject to us in Your name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things the Lord appointed seventy others also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sent them two by two before His face into every city and place where He Himself was about to go.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seventy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returned with joy, saying, </a:t>
            </a:r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even the demons are subject to us in Your name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Luke 10:1,17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221</Words>
  <Application>Microsoft Office PowerPoint</Application>
  <PresentationFormat>Custom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When the  Story  becomes  a Revelation !</vt:lpstr>
      <vt:lpstr>Luke 24</vt:lpstr>
      <vt:lpstr>Luke 24</vt:lpstr>
      <vt:lpstr>Are you leaving Jerusalem?</vt:lpstr>
      <vt:lpstr>Do you know everything that had happened?</vt:lpstr>
      <vt:lpstr>Are you an eye Witness?</vt:lpstr>
      <vt:lpstr>Are you mocking the truth?</vt:lpstr>
      <vt:lpstr>Do you belittle the Son of God to be just a  mighty prophet who failed you?</vt:lpstr>
      <vt:lpstr>Even the demons are subject to us in Your name</vt:lpstr>
      <vt:lpstr>Did you do miracles?</vt:lpstr>
      <vt:lpstr>Acts 9</vt:lpstr>
      <vt:lpstr>The Spirit of Revelation</vt:lpstr>
      <vt:lpstr>To reveal His Son in me</vt:lpstr>
      <vt:lpstr>Are you going back to Jerusalem?</vt:lpstr>
      <vt:lpstr>St. Ephram the Syrian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 Story  becomes  a revelation !</dc:title>
  <dc:creator>John Saad</dc:creator>
  <cp:lastModifiedBy>Fr. Mark Aziz</cp:lastModifiedBy>
  <cp:revision>11</cp:revision>
  <dcterms:created xsi:type="dcterms:W3CDTF">2018-05-06T09:40:00Z</dcterms:created>
  <dcterms:modified xsi:type="dcterms:W3CDTF">2018-05-06T14:23:59Z</dcterms:modified>
</cp:coreProperties>
</file>