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54"/>
  </p:normalViewPr>
  <p:slideViewPr>
    <p:cSldViewPr snapToGrid="0" snapToObjects="1">
      <p:cViewPr varScale="1">
        <p:scale>
          <a:sx n="104" d="100"/>
          <a:sy n="104" d="100"/>
        </p:scale>
        <p:origin x="232"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7/28/17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7/28/17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7/28/17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7/28/17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7/28/17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436339"/>
            <a:ext cx="8825658" cy="3329581"/>
          </a:xfrm>
        </p:spPr>
        <p:txBody>
          <a:bodyPr/>
          <a:lstStyle/>
          <a:p>
            <a:r>
              <a:rPr lang="en-US" sz="6800" dirty="0" smtClean="0"/>
              <a:t>Upside Down</a:t>
            </a:r>
            <a:r>
              <a:rPr lang="en-US" dirty="0" smtClean="0"/>
              <a:t/>
            </a:r>
            <a:br>
              <a:rPr lang="en-US" dirty="0" smtClean="0"/>
            </a:br>
            <a:r>
              <a:rPr lang="en-US" sz="2800" dirty="0" smtClean="0"/>
              <a:t>“These who have turned the world upside down.” Acts 17:6</a:t>
            </a:r>
            <a:endParaRPr lang="en-US" sz="2800" dirty="0"/>
          </a:p>
        </p:txBody>
      </p:sp>
      <p:sp>
        <p:nvSpPr>
          <p:cNvPr id="3" name="Subtitle 2"/>
          <p:cNvSpPr>
            <a:spLocks noGrp="1"/>
          </p:cNvSpPr>
          <p:nvPr>
            <p:ph type="subTitle" idx="1"/>
          </p:nvPr>
        </p:nvSpPr>
        <p:spPr>
          <a:xfrm>
            <a:off x="1154955" y="5765920"/>
            <a:ext cx="8825658" cy="861420"/>
          </a:xfrm>
        </p:spPr>
        <p:txBody>
          <a:bodyPr/>
          <a:lstStyle/>
          <a:p>
            <a:r>
              <a:rPr lang="en-US" dirty="0" smtClean="0"/>
              <a:t>Light &amp; Life </a:t>
            </a:r>
          </a:p>
          <a:p>
            <a:r>
              <a:rPr lang="en-US" dirty="0" smtClean="0"/>
              <a:t>July 30 2017</a:t>
            </a:r>
            <a:endParaRPr lang="en-US" dirty="0"/>
          </a:p>
        </p:txBody>
      </p:sp>
      <p:pic>
        <p:nvPicPr>
          <p:cNvPr id="4" name="Picture 3"/>
          <p:cNvPicPr>
            <a:picLocks noChangeAspect="1"/>
          </p:cNvPicPr>
          <p:nvPr/>
        </p:nvPicPr>
        <p:blipFill>
          <a:blip r:embed="rId2"/>
          <a:stretch>
            <a:fillRect/>
          </a:stretch>
        </p:blipFill>
        <p:spPr>
          <a:xfrm>
            <a:off x="3583975" y="411802"/>
            <a:ext cx="5024051" cy="3315671"/>
          </a:xfrm>
          <a:prstGeom prst="rect">
            <a:avLst/>
          </a:prstGeom>
        </p:spPr>
      </p:pic>
    </p:spTree>
    <p:extLst>
      <p:ext uri="{BB962C8B-B14F-4D97-AF65-F5344CB8AC3E}">
        <p14:creationId xmlns:p14="http://schemas.microsoft.com/office/powerpoint/2010/main" val="1788764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51" y="452718"/>
            <a:ext cx="9749481" cy="1400530"/>
          </a:xfrm>
        </p:spPr>
        <p:txBody>
          <a:bodyPr/>
          <a:lstStyle/>
          <a:p>
            <a:r>
              <a:rPr lang="en-US" sz="4000" dirty="0" smtClean="0"/>
              <a:t>Three Youth Refuse to Bow Down to Idols and are Thrown into Fiery Furnace</a:t>
            </a:r>
            <a:endParaRPr lang="en-US" sz="4000" dirty="0"/>
          </a:p>
        </p:txBody>
      </p:sp>
      <p:pic>
        <p:nvPicPr>
          <p:cNvPr id="4" name="Picture 3"/>
          <p:cNvPicPr>
            <a:picLocks noChangeAspect="1"/>
          </p:cNvPicPr>
          <p:nvPr/>
        </p:nvPicPr>
        <p:blipFill>
          <a:blip r:embed="rId2"/>
          <a:stretch>
            <a:fillRect/>
          </a:stretch>
        </p:blipFill>
        <p:spPr>
          <a:xfrm>
            <a:off x="2818613" y="2135317"/>
            <a:ext cx="6554774" cy="4216056"/>
          </a:xfrm>
          <a:prstGeom prst="rect">
            <a:avLst/>
          </a:prstGeom>
        </p:spPr>
      </p:pic>
    </p:spTree>
    <p:extLst>
      <p:ext uri="{BB962C8B-B14F-4D97-AF65-F5344CB8AC3E}">
        <p14:creationId xmlns:p14="http://schemas.microsoft.com/office/powerpoint/2010/main" val="1337137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Love your enemies</a:t>
            </a:r>
            <a:endParaRPr lang="en-US" dirty="0"/>
          </a:p>
        </p:txBody>
      </p:sp>
      <p:sp>
        <p:nvSpPr>
          <p:cNvPr id="3" name="Content Placeholder 2"/>
          <p:cNvSpPr>
            <a:spLocks noGrp="1"/>
          </p:cNvSpPr>
          <p:nvPr>
            <p:ph idx="1"/>
          </p:nvPr>
        </p:nvSpPr>
        <p:spPr/>
        <p:txBody>
          <a:bodyPr>
            <a:normAutofit/>
          </a:bodyPr>
          <a:lstStyle/>
          <a:p>
            <a:pPr marL="0" indent="0">
              <a:buNone/>
            </a:pPr>
            <a:r>
              <a:rPr lang="en-US" sz="3600" i="1" dirty="0" smtClean="0"/>
              <a:t>“But </a:t>
            </a:r>
            <a:r>
              <a:rPr lang="en-US" sz="3600" i="1" dirty="0"/>
              <a:t>I say to you who hear: Love your enemies, do good to those who hate you, bless those who curse you, and pray for those who spitefully use you. To him who strikes you on the one cheek, offer the other also</a:t>
            </a:r>
            <a:r>
              <a:rPr lang="en-US" sz="3600" i="1" dirty="0" smtClean="0"/>
              <a:t>.” </a:t>
            </a:r>
          </a:p>
          <a:p>
            <a:pPr marL="0" indent="0">
              <a:buNone/>
            </a:pPr>
            <a:r>
              <a:rPr lang="en-US" sz="3600" i="1" dirty="0" smtClean="0"/>
              <a:t>Luke </a:t>
            </a:r>
            <a:r>
              <a:rPr lang="en-US" sz="3600" i="1" dirty="0"/>
              <a:t>6:27-29</a:t>
            </a:r>
            <a:endParaRPr lang="en-US" sz="3600" i="1" dirty="0"/>
          </a:p>
        </p:txBody>
      </p:sp>
    </p:spTree>
    <p:extLst>
      <p:ext uri="{BB962C8B-B14F-4D97-AF65-F5344CB8AC3E}">
        <p14:creationId xmlns:p14="http://schemas.microsoft.com/office/powerpoint/2010/main" val="2128594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634711" cy="1400530"/>
          </a:xfrm>
        </p:spPr>
        <p:txBody>
          <a:bodyPr/>
          <a:lstStyle/>
          <a:p>
            <a:r>
              <a:rPr lang="en-US" dirty="0" smtClean="0"/>
              <a:t>Pray for those who spitefully use you</a:t>
            </a:r>
            <a:endParaRPr lang="en-US" dirty="0"/>
          </a:p>
        </p:txBody>
      </p:sp>
      <p:pic>
        <p:nvPicPr>
          <p:cNvPr id="4" name="Picture 3"/>
          <p:cNvPicPr>
            <a:picLocks noChangeAspect="1"/>
          </p:cNvPicPr>
          <p:nvPr/>
        </p:nvPicPr>
        <p:blipFill>
          <a:blip r:embed="rId2"/>
          <a:stretch>
            <a:fillRect/>
          </a:stretch>
        </p:blipFill>
        <p:spPr>
          <a:xfrm>
            <a:off x="2991880" y="1470964"/>
            <a:ext cx="6208241" cy="4777435"/>
          </a:xfrm>
          <a:prstGeom prst="rect">
            <a:avLst/>
          </a:prstGeom>
        </p:spPr>
      </p:pic>
    </p:spTree>
    <p:extLst>
      <p:ext uri="{BB962C8B-B14F-4D97-AF65-F5344CB8AC3E}">
        <p14:creationId xmlns:p14="http://schemas.microsoft.com/office/powerpoint/2010/main" val="621669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a:t>
            </a:r>
            <a:r>
              <a:rPr lang="en-US" dirty="0"/>
              <a:t>good to those who hate you</a:t>
            </a:r>
            <a:endParaRPr lang="en-US" dirty="0"/>
          </a:p>
        </p:txBody>
      </p:sp>
      <p:pic>
        <p:nvPicPr>
          <p:cNvPr id="4" name="Picture 3"/>
          <p:cNvPicPr>
            <a:picLocks noChangeAspect="1"/>
          </p:cNvPicPr>
          <p:nvPr/>
        </p:nvPicPr>
        <p:blipFill>
          <a:blip r:embed="rId2"/>
          <a:stretch>
            <a:fillRect/>
          </a:stretch>
        </p:blipFill>
        <p:spPr>
          <a:xfrm>
            <a:off x="2616200" y="1483518"/>
            <a:ext cx="6959600" cy="4675981"/>
          </a:xfrm>
          <a:prstGeom prst="rect">
            <a:avLst/>
          </a:prstGeom>
        </p:spPr>
      </p:pic>
    </p:spTree>
    <p:extLst>
      <p:ext uri="{BB962C8B-B14F-4D97-AF65-F5344CB8AC3E}">
        <p14:creationId xmlns:p14="http://schemas.microsoft.com/office/powerpoint/2010/main" val="1739871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5540309"/>
          </a:xfrm>
        </p:spPr>
        <p:txBody>
          <a:bodyPr/>
          <a:lstStyle/>
          <a:p>
            <a:r>
              <a:rPr lang="en-US" i="1" dirty="0" smtClean="0"/>
              <a:t>“If</a:t>
            </a:r>
            <a:r>
              <a:rPr lang="en-US" i="1" dirty="0"/>
              <a:t> your enemy is hungry feed him; If he is thirsty, give him a drink. For in doing so you will heap coals of fire on his head</a:t>
            </a:r>
            <a:r>
              <a:rPr lang="en-US" i="1" dirty="0" smtClean="0"/>
              <a:t>.” </a:t>
            </a:r>
            <a:br>
              <a:rPr lang="en-US" i="1" dirty="0" smtClean="0"/>
            </a:br>
            <a:r>
              <a:rPr lang="sk-SK" i="1" dirty="0" err="1" smtClean="0"/>
              <a:t>Romans</a:t>
            </a:r>
            <a:r>
              <a:rPr lang="sk-SK" i="1" dirty="0"/>
              <a:t> 12:20</a:t>
            </a:r>
            <a:endParaRPr lang="en-US" i="1" dirty="0"/>
          </a:p>
        </p:txBody>
      </p:sp>
      <p:pic>
        <p:nvPicPr>
          <p:cNvPr id="4" name="Picture 3"/>
          <p:cNvPicPr>
            <a:picLocks noChangeAspect="1"/>
          </p:cNvPicPr>
          <p:nvPr/>
        </p:nvPicPr>
        <p:blipFill>
          <a:blip r:embed="rId2"/>
          <a:stretch>
            <a:fillRect/>
          </a:stretch>
        </p:blipFill>
        <p:spPr>
          <a:xfrm>
            <a:off x="5131830" y="2684849"/>
            <a:ext cx="2768600" cy="2946400"/>
          </a:xfrm>
          <a:prstGeom prst="rect">
            <a:avLst/>
          </a:prstGeom>
        </p:spPr>
      </p:pic>
    </p:spTree>
    <p:extLst>
      <p:ext uri="{BB962C8B-B14F-4D97-AF65-F5344CB8AC3E}">
        <p14:creationId xmlns:p14="http://schemas.microsoft.com/office/powerpoint/2010/main" val="164114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him who strikes you on the one cheek, offer the other also</a:t>
            </a:r>
            <a:endParaRPr lang="en-US" dirty="0"/>
          </a:p>
        </p:txBody>
      </p:sp>
      <p:pic>
        <p:nvPicPr>
          <p:cNvPr id="4" name="Picture 3"/>
          <p:cNvPicPr>
            <a:picLocks noChangeAspect="1"/>
          </p:cNvPicPr>
          <p:nvPr/>
        </p:nvPicPr>
        <p:blipFill>
          <a:blip r:embed="rId2"/>
          <a:stretch>
            <a:fillRect/>
          </a:stretch>
        </p:blipFill>
        <p:spPr>
          <a:xfrm>
            <a:off x="2438057" y="1961489"/>
            <a:ext cx="7315886" cy="4180506"/>
          </a:xfrm>
          <a:prstGeom prst="rect">
            <a:avLst/>
          </a:prstGeom>
        </p:spPr>
      </p:pic>
    </p:spTree>
    <p:extLst>
      <p:ext uri="{BB962C8B-B14F-4D97-AF65-F5344CB8AC3E}">
        <p14:creationId xmlns:p14="http://schemas.microsoft.com/office/powerpoint/2010/main" val="941981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57" y="452718"/>
            <a:ext cx="9910119" cy="1400530"/>
          </a:xfrm>
        </p:spPr>
        <p:txBody>
          <a:bodyPr/>
          <a:lstStyle/>
          <a:p>
            <a:r>
              <a:rPr lang="en-US" sz="3800" dirty="0" smtClean="0"/>
              <a:t>3. Get comfortable being uncomfortable</a:t>
            </a:r>
            <a:endParaRPr lang="en-US" sz="3800" dirty="0"/>
          </a:p>
        </p:txBody>
      </p:sp>
      <p:pic>
        <p:nvPicPr>
          <p:cNvPr id="4" name="Picture 3"/>
          <p:cNvPicPr>
            <a:picLocks noChangeAspect="1"/>
          </p:cNvPicPr>
          <p:nvPr/>
        </p:nvPicPr>
        <p:blipFill>
          <a:blip r:embed="rId2"/>
          <a:stretch>
            <a:fillRect/>
          </a:stretch>
        </p:blipFill>
        <p:spPr>
          <a:xfrm>
            <a:off x="2451272" y="1477004"/>
            <a:ext cx="7289457" cy="4862011"/>
          </a:xfrm>
          <a:prstGeom prst="rect">
            <a:avLst/>
          </a:prstGeom>
        </p:spPr>
      </p:pic>
    </p:spTree>
    <p:extLst>
      <p:ext uri="{BB962C8B-B14F-4D97-AF65-F5344CB8AC3E}">
        <p14:creationId xmlns:p14="http://schemas.microsoft.com/office/powerpoint/2010/main" val="259624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2747682"/>
          </a:xfrm>
        </p:spPr>
        <p:txBody>
          <a:bodyPr/>
          <a:lstStyle/>
          <a:p>
            <a:r>
              <a:rPr lang="en-US" sz="3600" dirty="0"/>
              <a:t>If we learn to live upside down and be comfortable being uncomfortable then </a:t>
            </a:r>
            <a:r>
              <a:rPr lang="en-US" sz="3600" b="1" i="1" dirty="0"/>
              <a:t>we will turn the world upside down</a:t>
            </a:r>
            <a:r>
              <a:rPr lang="en-US" sz="3600" dirty="0"/>
              <a:t>.</a:t>
            </a:r>
            <a:br>
              <a:rPr lang="en-US" sz="3600" dirty="0"/>
            </a:br>
            <a:r>
              <a:rPr lang="en-US" sz="3600" dirty="0"/>
              <a:t/>
            </a:r>
            <a:br>
              <a:rPr lang="en-US" sz="3600" dirty="0"/>
            </a:br>
            <a:endParaRPr lang="en-US" sz="3600" dirty="0"/>
          </a:p>
        </p:txBody>
      </p:sp>
      <p:pic>
        <p:nvPicPr>
          <p:cNvPr id="3" name="Picture 2"/>
          <p:cNvPicPr>
            <a:picLocks noChangeAspect="1"/>
          </p:cNvPicPr>
          <p:nvPr/>
        </p:nvPicPr>
        <p:blipFill>
          <a:blip r:embed="rId2"/>
          <a:stretch>
            <a:fillRect/>
          </a:stretch>
        </p:blipFill>
        <p:spPr>
          <a:xfrm>
            <a:off x="4021289" y="2286001"/>
            <a:ext cx="4149422" cy="4188940"/>
          </a:xfrm>
          <a:prstGeom prst="rect">
            <a:avLst/>
          </a:prstGeom>
        </p:spPr>
      </p:pic>
    </p:spTree>
    <p:extLst>
      <p:ext uri="{BB962C8B-B14F-4D97-AF65-F5344CB8AC3E}">
        <p14:creationId xmlns:p14="http://schemas.microsoft.com/office/powerpoint/2010/main" val="78635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1951435"/>
          </a:xfrm>
        </p:spPr>
        <p:txBody>
          <a:bodyPr/>
          <a:lstStyle/>
          <a:p>
            <a:r>
              <a:rPr lang="en-US" dirty="0" smtClean="0"/>
              <a:t>The biggest attack against our walk that we experience is to be </a:t>
            </a:r>
            <a:r>
              <a:rPr lang="en-US" b="1" dirty="0" smtClean="0"/>
              <a:t>normal</a:t>
            </a:r>
            <a:r>
              <a:rPr lang="en-US" dirty="0" smtClean="0"/>
              <a:t> and like everyone else </a:t>
            </a:r>
            <a:endParaRPr lang="en-US" dirty="0"/>
          </a:p>
        </p:txBody>
      </p:sp>
      <p:pic>
        <p:nvPicPr>
          <p:cNvPr id="3" name="Picture 2"/>
          <p:cNvPicPr>
            <a:picLocks noChangeAspect="1"/>
          </p:cNvPicPr>
          <p:nvPr/>
        </p:nvPicPr>
        <p:blipFill>
          <a:blip r:embed="rId2"/>
          <a:stretch>
            <a:fillRect/>
          </a:stretch>
        </p:blipFill>
        <p:spPr>
          <a:xfrm>
            <a:off x="1729942" y="2558696"/>
            <a:ext cx="8732117" cy="4109232"/>
          </a:xfrm>
          <a:prstGeom prst="rect">
            <a:avLst/>
          </a:prstGeom>
        </p:spPr>
      </p:pic>
    </p:spTree>
    <p:extLst>
      <p:ext uri="{BB962C8B-B14F-4D97-AF65-F5344CB8AC3E}">
        <p14:creationId xmlns:p14="http://schemas.microsoft.com/office/powerpoint/2010/main" val="1813909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In order to survive as a </a:t>
            </a:r>
            <a:br>
              <a:rPr lang="en-US" sz="3800" dirty="0" smtClean="0"/>
            </a:br>
            <a:r>
              <a:rPr lang="en-US" sz="3800" dirty="0" smtClean="0"/>
              <a:t>Christian in this world, </a:t>
            </a:r>
            <a:r>
              <a:rPr lang="en-US" sz="3800" b="1" dirty="0" smtClean="0"/>
              <a:t>be upside down</a:t>
            </a:r>
            <a:r>
              <a:rPr lang="en-US" sz="3800" dirty="0" smtClean="0"/>
              <a:t>!</a:t>
            </a:r>
            <a:endParaRPr lang="en-US" sz="3800" dirty="0"/>
          </a:p>
        </p:txBody>
      </p:sp>
      <p:pic>
        <p:nvPicPr>
          <p:cNvPr id="3" name="Picture 2"/>
          <p:cNvPicPr>
            <a:picLocks noChangeAspect="1"/>
          </p:cNvPicPr>
          <p:nvPr/>
        </p:nvPicPr>
        <p:blipFill>
          <a:blip r:embed="rId2"/>
          <a:stretch>
            <a:fillRect/>
          </a:stretch>
        </p:blipFill>
        <p:spPr>
          <a:xfrm>
            <a:off x="3762976" y="1937950"/>
            <a:ext cx="4666049" cy="4666049"/>
          </a:xfrm>
          <a:prstGeom prst="rect">
            <a:avLst/>
          </a:prstGeom>
        </p:spPr>
      </p:pic>
    </p:spTree>
    <p:extLst>
      <p:ext uri="{BB962C8B-B14F-4D97-AF65-F5344CB8AC3E}">
        <p14:creationId xmlns:p14="http://schemas.microsoft.com/office/powerpoint/2010/main" val="771521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How to live upside down</a:t>
            </a:r>
            <a:endParaRPr lang="en-US" dirty="0"/>
          </a:p>
        </p:txBody>
      </p:sp>
      <p:sp>
        <p:nvSpPr>
          <p:cNvPr id="3" name="Content Placeholder 2"/>
          <p:cNvSpPr>
            <a:spLocks noGrp="1"/>
          </p:cNvSpPr>
          <p:nvPr>
            <p:ph sz="half" idx="1"/>
          </p:nvPr>
        </p:nvSpPr>
        <p:spPr/>
        <p:txBody>
          <a:bodyPr>
            <a:noAutofit/>
          </a:bodyPr>
          <a:lstStyle/>
          <a:p>
            <a:pPr marL="0" indent="0">
              <a:buNone/>
            </a:pPr>
            <a:r>
              <a:rPr lang="en-US" sz="3600" i="1" dirty="0"/>
              <a:t>Being reviled, we bless; being persecuted, we endure; being defamed, we entreat. </a:t>
            </a:r>
            <a:endParaRPr lang="en-US" sz="3600" i="1" dirty="0" smtClean="0"/>
          </a:p>
          <a:p>
            <a:pPr marL="0" indent="0">
              <a:buNone/>
            </a:pPr>
            <a:r>
              <a:rPr lang="en-US" sz="3600" i="1" dirty="0" smtClean="0"/>
              <a:t>1 </a:t>
            </a:r>
            <a:r>
              <a:rPr lang="en-US" sz="3600" i="1" dirty="0"/>
              <a:t>Cor. 4:12-13</a:t>
            </a:r>
            <a:endParaRPr lang="en-US" sz="3600" dirty="0"/>
          </a:p>
        </p:txBody>
      </p:sp>
      <p:pic>
        <p:nvPicPr>
          <p:cNvPr id="5" name="Picture 4"/>
          <p:cNvPicPr>
            <a:picLocks noChangeAspect="1"/>
          </p:cNvPicPr>
          <p:nvPr/>
        </p:nvPicPr>
        <p:blipFill>
          <a:blip r:embed="rId2"/>
          <a:stretch>
            <a:fillRect/>
          </a:stretch>
        </p:blipFill>
        <p:spPr>
          <a:xfrm>
            <a:off x="6496182" y="2060575"/>
            <a:ext cx="2561321" cy="4131163"/>
          </a:xfrm>
          <a:prstGeom prst="rect">
            <a:avLst/>
          </a:prstGeom>
        </p:spPr>
      </p:pic>
    </p:spTree>
    <p:extLst>
      <p:ext uri="{BB962C8B-B14F-4D97-AF65-F5344CB8AC3E}">
        <p14:creationId xmlns:p14="http://schemas.microsoft.com/office/powerpoint/2010/main" val="1430070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my King?</a:t>
            </a:r>
            <a:endParaRPr lang="en-US" dirty="0"/>
          </a:p>
        </p:txBody>
      </p:sp>
      <p:sp>
        <p:nvSpPr>
          <p:cNvPr id="3" name="Content Placeholder 2"/>
          <p:cNvSpPr>
            <a:spLocks noGrp="1"/>
          </p:cNvSpPr>
          <p:nvPr>
            <p:ph idx="1"/>
          </p:nvPr>
        </p:nvSpPr>
        <p:spPr>
          <a:xfrm>
            <a:off x="1103312" y="1705232"/>
            <a:ext cx="8946541" cy="4543167"/>
          </a:xfrm>
        </p:spPr>
        <p:txBody>
          <a:bodyPr>
            <a:noAutofit/>
          </a:bodyPr>
          <a:lstStyle/>
          <a:p>
            <a:pPr marL="0" indent="0">
              <a:buNone/>
            </a:pPr>
            <a:r>
              <a:rPr lang="en-US" sz="2500" i="1" dirty="0"/>
              <a:t>But the Jews who were not persuaded, becoming envious, took some of the evil men from the marketplace, and gathering a mob, set all the city in an uproar and attacked the house of Jason, and sought to bring them out to the people. But when they did not find them, they dragged Jason and some brethren to the rulers of the city, crying out, "</a:t>
            </a:r>
            <a:r>
              <a:rPr lang="en-US" sz="2500" b="1" i="1" dirty="0"/>
              <a:t>These who have turned the world upside down have come here too</a:t>
            </a:r>
            <a:r>
              <a:rPr lang="en-US" sz="2500" i="1" dirty="0"/>
              <a:t>. Jason has harbored them, and these are all acting contrary to the decrees of Caesar, saying there is another king Jesus." </a:t>
            </a:r>
            <a:endParaRPr lang="en-US" sz="2500" i="1" dirty="0" smtClean="0"/>
          </a:p>
          <a:p>
            <a:pPr marL="0" indent="0">
              <a:buNone/>
            </a:pPr>
            <a:r>
              <a:rPr lang="en-US" sz="2500" i="1" dirty="0" smtClean="0"/>
              <a:t>Acts </a:t>
            </a:r>
            <a:r>
              <a:rPr lang="en-US" sz="2500" i="1" dirty="0"/>
              <a:t>17:5-7</a:t>
            </a:r>
            <a:endParaRPr lang="en-US" sz="2500" dirty="0"/>
          </a:p>
        </p:txBody>
      </p:sp>
    </p:spTree>
    <p:extLst>
      <p:ext uri="{BB962C8B-B14F-4D97-AF65-F5344CB8AC3E}">
        <p14:creationId xmlns:p14="http://schemas.microsoft.com/office/powerpoint/2010/main" val="129080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2587044"/>
          </a:xfrm>
        </p:spPr>
        <p:txBody>
          <a:bodyPr/>
          <a:lstStyle/>
          <a:p>
            <a:r>
              <a:rPr lang="en-US" i="1" dirty="0" smtClean="0"/>
              <a:t>“I </a:t>
            </a:r>
            <a:r>
              <a:rPr lang="en-US" i="1" dirty="0"/>
              <a:t>will no longer talk much with you, for the ruler of this world is coming, and he has nothing in </a:t>
            </a:r>
            <a:r>
              <a:rPr lang="en-US" i="1" dirty="0" smtClean="0"/>
              <a:t>Me.” </a:t>
            </a:r>
            <a:br>
              <a:rPr lang="en-US" i="1" dirty="0" smtClean="0"/>
            </a:br>
            <a:r>
              <a:rPr lang="en-US" i="1" dirty="0" smtClean="0"/>
              <a:t>John 14:30</a:t>
            </a:r>
            <a:endParaRPr lang="en-US" i="1" dirty="0"/>
          </a:p>
        </p:txBody>
      </p:sp>
      <p:pic>
        <p:nvPicPr>
          <p:cNvPr id="4" name="Picture 3"/>
          <p:cNvPicPr>
            <a:picLocks noChangeAspect="1"/>
          </p:cNvPicPr>
          <p:nvPr/>
        </p:nvPicPr>
        <p:blipFill>
          <a:blip r:embed="rId2"/>
          <a:stretch>
            <a:fillRect/>
          </a:stretch>
        </p:blipFill>
        <p:spPr>
          <a:xfrm>
            <a:off x="4075654" y="2570205"/>
            <a:ext cx="4040693" cy="4139514"/>
          </a:xfrm>
          <a:prstGeom prst="rect">
            <a:avLst/>
          </a:prstGeom>
        </p:spPr>
      </p:pic>
    </p:spTree>
    <p:extLst>
      <p:ext uri="{BB962C8B-B14F-4D97-AF65-F5344CB8AC3E}">
        <p14:creationId xmlns:p14="http://schemas.microsoft.com/office/powerpoint/2010/main" val="1332138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1087" y="1167987"/>
            <a:ext cx="4293800" cy="5405805"/>
          </a:xfrm>
          <a:prstGeom prst="rect">
            <a:avLst/>
          </a:prstGeom>
        </p:spPr>
      </p:pic>
      <p:sp>
        <p:nvSpPr>
          <p:cNvPr id="4" name="Title 3"/>
          <p:cNvSpPr>
            <a:spLocks noGrp="1"/>
          </p:cNvSpPr>
          <p:nvPr>
            <p:ph type="title"/>
          </p:nvPr>
        </p:nvSpPr>
        <p:spPr/>
        <p:txBody>
          <a:bodyPr/>
          <a:lstStyle/>
          <a:p>
            <a:r>
              <a:rPr lang="en-US" sz="4000" dirty="0"/>
              <a:t>Joseph and Potiphar’s Wife</a:t>
            </a:r>
            <a:br>
              <a:rPr lang="en-US" sz="4000" dirty="0"/>
            </a:br>
            <a:endParaRPr lang="en-US" dirty="0"/>
          </a:p>
        </p:txBody>
      </p:sp>
    </p:spTree>
    <p:extLst>
      <p:ext uri="{BB962C8B-B14F-4D97-AF65-F5344CB8AC3E}">
        <p14:creationId xmlns:p14="http://schemas.microsoft.com/office/powerpoint/2010/main" val="765160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979" y="1962581"/>
            <a:ext cx="6998043" cy="4590080"/>
          </a:xfrm>
          <a:prstGeom prst="rect">
            <a:avLst/>
          </a:prstGeom>
        </p:spPr>
      </p:pic>
      <p:sp>
        <p:nvSpPr>
          <p:cNvPr id="6" name="Title 5"/>
          <p:cNvSpPr>
            <a:spLocks noGrp="1"/>
          </p:cNvSpPr>
          <p:nvPr>
            <p:ph type="title"/>
          </p:nvPr>
        </p:nvSpPr>
        <p:spPr/>
        <p:txBody>
          <a:bodyPr/>
          <a:lstStyle/>
          <a:p>
            <a:r>
              <a:rPr lang="en-US" dirty="0" smtClean="0"/>
              <a:t>Daniel and the Three </a:t>
            </a:r>
            <a:br>
              <a:rPr lang="en-US" dirty="0" smtClean="0"/>
            </a:br>
            <a:r>
              <a:rPr lang="en-US" dirty="0" smtClean="0"/>
              <a:t>Youth Refuse the King’s Food</a:t>
            </a:r>
            <a:endParaRPr lang="en-US" dirty="0"/>
          </a:p>
        </p:txBody>
      </p:sp>
    </p:spTree>
    <p:extLst>
      <p:ext uri="{BB962C8B-B14F-4D97-AF65-F5344CB8AC3E}">
        <p14:creationId xmlns:p14="http://schemas.microsoft.com/office/powerpoint/2010/main" val="70357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Praying in His Window, Despite the King’s Decree</a:t>
            </a:r>
            <a:endParaRPr lang="en-US" dirty="0"/>
          </a:p>
        </p:txBody>
      </p:sp>
      <p:pic>
        <p:nvPicPr>
          <p:cNvPr id="3" name="Picture 2"/>
          <p:cNvPicPr>
            <a:picLocks noChangeAspect="1"/>
          </p:cNvPicPr>
          <p:nvPr/>
        </p:nvPicPr>
        <p:blipFill>
          <a:blip r:embed="rId2"/>
          <a:stretch>
            <a:fillRect/>
          </a:stretch>
        </p:blipFill>
        <p:spPr>
          <a:xfrm>
            <a:off x="3275056" y="1991567"/>
            <a:ext cx="5641889" cy="4619297"/>
          </a:xfrm>
          <a:prstGeom prst="rect">
            <a:avLst/>
          </a:prstGeom>
        </p:spPr>
      </p:pic>
    </p:spTree>
    <p:extLst>
      <p:ext uri="{BB962C8B-B14F-4D97-AF65-F5344CB8AC3E}">
        <p14:creationId xmlns:p14="http://schemas.microsoft.com/office/powerpoint/2010/main" val="4550369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84</TotalTime>
  <Words>351</Words>
  <Application>Microsoft Macintosh PowerPoint</Application>
  <PresentationFormat>Widescreen</PresentationFormat>
  <Paragraphs>25</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Century Gothic</vt:lpstr>
      <vt:lpstr>Wingdings 3</vt:lpstr>
      <vt:lpstr>Arial</vt:lpstr>
      <vt:lpstr>Ion</vt:lpstr>
      <vt:lpstr>Upside Down “These who have turned the world upside down.” Acts 17:6</vt:lpstr>
      <vt:lpstr>The biggest attack against our walk that we experience is to be normal and like everyone else </vt:lpstr>
      <vt:lpstr>In order to survive as a  Christian in this world, be upside down!</vt:lpstr>
      <vt:lpstr>1. How to live upside down</vt:lpstr>
      <vt:lpstr>Who is my King?</vt:lpstr>
      <vt:lpstr>“I will no longer talk much with you, for the ruler of this world is coming, and he has nothing in Me.”  John 14:30</vt:lpstr>
      <vt:lpstr>Joseph and Potiphar’s Wife </vt:lpstr>
      <vt:lpstr>Daniel and the Three  Youth Refuse the King’s Food</vt:lpstr>
      <vt:lpstr>Daniel Praying in His Window, Despite the King’s Decree</vt:lpstr>
      <vt:lpstr>Three Youth Refuse to Bow Down to Idols and are Thrown into Fiery Furnace</vt:lpstr>
      <vt:lpstr>2. Love your enemies</vt:lpstr>
      <vt:lpstr>Pray for those who spitefully use you</vt:lpstr>
      <vt:lpstr>Do good to those who hate you</vt:lpstr>
      <vt:lpstr>“If your enemy is hungry feed him; If he is thirsty, give him a drink. For in doing so you will heap coals of fire on his head.”  Romans 12:20</vt:lpstr>
      <vt:lpstr>To him who strikes you on the one cheek, offer the other also</vt:lpstr>
      <vt:lpstr>3. Get comfortable being uncomfortable</vt:lpstr>
      <vt:lpstr>If we learn to live upside down and be comfortable being uncomfortable then we will turn the world upside down.  </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Upside Down “These who have turned the world upside down.” Acts 17:6</dc:title>
  <dc:creator>gina rush</dc:creator>
  <cp:lastModifiedBy>gina rush</cp:lastModifiedBy>
  <cp:revision>26</cp:revision>
  <dcterms:created xsi:type="dcterms:W3CDTF">2017-07-29T03:17:22Z</dcterms:created>
  <dcterms:modified xsi:type="dcterms:W3CDTF">2017-07-29T04:41:35Z</dcterms:modified>
</cp:coreProperties>
</file>