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75" r:id="rId3"/>
    <p:sldId id="276" r:id="rId4"/>
    <p:sldId id="302" r:id="rId5"/>
    <p:sldId id="292" r:id="rId6"/>
    <p:sldId id="305" r:id="rId7"/>
    <p:sldId id="306" r:id="rId8"/>
    <p:sldId id="294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50021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898DB-8BB4-44A2-AE92-07DBF75EF8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E4EF05-AC69-4250-8925-2ED0B92E23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5D85D-15C7-41FA-BF03-D342951BE8AF}" type="slidenum">
              <a:rPr lang="en-US"/>
              <a:pPr/>
              <a:t>1</a:t>
            </a:fld>
            <a:endParaRPr lang="en-U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7550B-FB3B-4022-983F-8CFD3938C102}" type="slidenum">
              <a:rPr lang="en-US"/>
              <a:pPr/>
              <a:t>2</a:t>
            </a:fld>
            <a:endParaRPr 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80C95-D560-4938-A940-5F3B12C2BF36}" type="slidenum">
              <a:rPr lang="en-US"/>
              <a:pPr/>
              <a:t>3</a:t>
            </a:fld>
            <a:endParaRPr 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80C95-D560-4938-A940-5F3B12C2BF36}" type="slidenum">
              <a:rPr lang="en-US"/>
              <a:pPr/>
              <a:t>4</a:t>
            </a:fld>
            <a:endParaRPr 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7EC19-BC15-47EE-A007-BF01A0DCBDB0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7EC19-BC15-47EE-A007-BF01A0DCBDB0}" type="slidenum">
              <a:rPr lang="en-US"/>
              <a:pPr/>
              <a:t>6</a:t>
            </a:fld>
            <a:endParaRPr 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7EC19-BC15-47EE-A007-BF01A0DCBDB0}" type="slidenum">
              <a:rPr lang="en-US"/>
              <a:pPr/>
              <a:t>7</a:t>
            </a:fld>
            <a:endParaRPr 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2E20E-8166-4EC5-B233-73CD3FB7E202}" type="slidenum">
              <a:rPr lang="en-US"/>
              <a:pPr/>
              <a:t>8</a:t>
            </a:fld>
            <a:endParaRPr 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4CFCA-BA47-4103-AA17-215B7D5DD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15780-0A50-4AC7-B5B7-82C28EA25D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D9E6E-2745-468E-8F39-4276789BA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29B08-F46C-482E-B080-C16AE62CF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0C53C-83E2-484D-82CA-B0E651F650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BF589-592E-475C-873C-9D7AFF9979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7902B-224A-468C-83DF-C404BF33CC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ED714-DBC6-4F6E-BAAA-0A92ABD164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83496-A961-41A5-8594-28791E8A19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DBC67-D022-4860-ADE3-BC0CA471B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9626A-1180-48DE-8A7D-0282C06F82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448120-E728-44A5-B42F-F80050CFA7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92405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Trust Like a Child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Second Sunday of </a:t>
            </a:r>
            <a:r>
              <a:rPr lang="en-US" dirty="0" err="1" smtClean="0"/>
              <a:t>Abib</a:t>
            </a:r>
            <a:endParaRPr lang="en-US" dirty="0"/>
          </a:p>
          <a:p>
            <a:r>
              <a:rPr lang="en-US" dirty="0" smtClean="0"/>
              <a:t>Matthew 18:1-9</a:t>
            </a:r>
          </a:p>
          <a:p>
            <a:r>
              <a:rPr lang="en-US" dirty="0" smtClean="0"/>
              <a:t>July 18,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114800"/>
            <a:ext cx="8839200" cy="2438400"/>
          </a:xfrm>
        </p:spPr>
        <p:txBody>
          <a:bodyPr/>
          <a:lstStyle/>
          <a:p>
            <a:pPr>
              <a:buNone/>
            </a:pPr>
            <a:r>
              <a:rPr lang="en-US" sz="3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 </a:t>
            </a:r>
            <a:r>
              <a:rPr lang="en-US" sz="3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“Assuredly, I say to you, unless you are converted and become as little children, you will by no means enter the kingdom of heaven.”  </a:t>
            </a:r>
            <a:r>
              <a:rPr lang="en-US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Matthew 18:3</a:t>
            </a: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04800"/>
            <a:ext cx="2743200" cy="348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99"/>
                </a:solidFill>
              </a:rPr>
              <a:t>TRUST</a:t>
            </a:r>
            <a:endParaRPr lang="en-US" sz="5400" b="1" dirty="0">
              <a:solidFill>
                <a:srgbClr val="000099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0"/>
            <a:ext cx="8229600" cy="304800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i="1" dirty="0"/>
          </a:p>
          <a:p>
            <a:pPr marL="609600" indent="-609600">
              <a:buFontTx/>
              <a:buNone/>
            </a:pPr>
            <a:endParaRPr lang="en-US" i="1" dirty="0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600200"/>
            <a:ext cx="5418207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99"/>
                </a:solidFill>
              </a:rPr>
              <a:t>TRUST</a:t>
            </a:r>
            <a:endParaRPr lang="en-US" sz="5400" b="1" dirty="0">
              <a:solidFill>
                <a:srgbClr val="000099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Trusting </a:t>
            </a:r>
            <a:r>
              <a:rPr lang="en-US" sz="3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God makes me invincible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Those who trust in the LORD are like Mount Zion, which cannot be shaken but endures forever.”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Psalm 125:1</a:t>
            </a:r>
          </a:p>
          <a:p>
            <a:pPr marL="609600" indent="-609600">
              <a:buFontTx/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99"/>
                </a:solidFill>
              </a:rPr>
              <a:t>Why is Trust So Important?</a:t>
            </a:r>
            <a:endParaRPr lang="en-US" sz="4000" b="1" dirty="0">
              <a:solidFill>
                <a:srgbClr val="000099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marL="609600" indent="-609600" algn="ctr"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99"/>
                </a:solidFill>
              </a:rPr>
              <a:t>Why is Trust So Important?</a:t>
            </a:r>
            <a:endParaRPr lang="en-US" sz="4000" b="1" dirty="0">
              <a:solidFill>
                <a:srgbClr val="000099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marL="609600" indent="-609600" algn="ctr">
              <a:buNone/>
            </a:pPr>
            <a:endParaRPr lang="en-US" sz="3600" b="1" dirty="0" smtClean="0"/>
          </a:p>
          <a:p>
            <a:pPr marL="609600" indent="-609600" algn="ctr">
              <a:buNone/>
            </a:pPr>
            <a:r>
              <a:rPr lang="en-US" sz="3600" b="1" dirty="0" smtClean="0"/>
              <a:t>Trust is the only path to the kingdom</a:t>
            </a:r>
          </a:p>
          <a:p>
            <a:pPr marL="609600" indent="-609600" algn="ctr">
              <a:buNone/>
            </a:pPr>
            <a:endParaRPr lang="en-US" sz="3600" b="1" dirty="0"/>
          </a:p>
          <a:p>
            <a:pPr marL="609600" indent="-609600" algn="ctr"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99"/>
                </a:solidFill>
              </a:rPr>
              <a:t>Why is Trust So Important?</a:t>
            </a:r>
            <a:endParaRPr lang="en-US" sz="4000" b="1" dirty="0">
              <a:solidFill>
                <a:srgbClr val="000099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marL="609600" indent="-609600" algn="ctr">
              <a:buNone/>
            </a:pPr>
            <a:endParaRPr lang="en-US" sz="3600" b="1" dirty="0" smtClean="0"/>
          </a:p>
          <a:p>
            <a:pPr marL="609600" indent="-609600" algn="ctr">
              <a:buNone/>
            </a:pPr>
            <a:r>
              <a:rPr lang="en-US" sz="3600" b="1" dirty="0" smtClean="0"/>
              <a:t>Trust is the only path to the kingdom</a:t>
            </a:r>
          </a:p>
          <a:p>
            <a:pPr marL="609600" indent="-609600" algn="ctr">
              <a:buNone/>
            </a:pPr>
            <a:endParaRPr lang="en-US" sz="3600" b="1" dirty="0"/>
          </a:p>
          <a:p>
            <a:pPr marL="609600" indent="-609600">
              <a:buNone/>
            </a:pPr>
            <a:r>
              <a:rPr lang="en-US" sz="3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“The believer does not enter into an argument with God about His doing, but accepts all things and confidence in God's wisdom and love.”  </a:t>
            </a:r>
            <a:r>
              <a:rPr lang="en-US" sz="36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 of Faith</a:t>
            </a: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by H.H. Pope </a:t>
            </a:r>
            <a:r>
              <a:rPr lang="en-US" sz="3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Shenouda</a:t>
            </a:r>
            <a:r>
              <a:rPr lang="en-US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III</a:t>
            </a:r>
            <a:r>
              <a:rPr lang="en-US" sz="36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3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09600" indent="-609600" algn="ctr"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334000"/>
          </a:xfrm>
        </p:spPr>
        <p:txBody>
          <a:bodyPr/>
          <a:lstStyle/>
          <a:p>
            <a:pPr>
              <a:buFontTx/>
              <a:buNone/>
            </a:pPr>
            <a:endParaRPr lang="en-US" sz="3600" u="sng" dirty="0" smtClean="0"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en-US" sz="4000" b="1" dirty="0" smtClean="0">
                <a:solidFill>
                  <a:schemeClr val="accent2"/>
                </a:solidFill>
                <a:latin typeface="Tahoma" pitchFamily="34" charset="0"/>
              </a:rPr>
              <a:t>Are you ready to trust Him </a:t>
            </a:r>
          </a:p>
          <a:p>
            <a:pPr algn="ctr">
              <a:buFontTx/>
              <a:buNone/>
            </a:pPr>
            <a:r>
              <a:rPr lang="en-US" sz="4000" b="1" dirty="0" smtClean="0">
                <a:solidFill>
                  <a:schemeClr val="accent2"/>
                </a:solidFill>
                <a:latin typeface="Tahoma" pitchFamily="34" charset="0"/>
              </a:rPr>
              <a:t>up the mountain?</a:t>
            </a:r>
          </a:p>
          <a:p>
            <a:pPr>
              <a:buFontTx/>
              <a:buNone/>
            </a:pPr>
            <a:endParaRPr lang="en-US" sz="4000" i="1" dirty="0" smtClean="0">
              <a:solidFill>
                <a:schemeClr val="accent2"/>
              </a:solidFill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en-US" i="1" dirty="0" smtClean="0">
                <a:latin typeface="Tahoma" pitchFamily="34" charset="0"/>
              </a:rPr>
              <a:t>	“Jesus said to him, “If you can believe, </a:t>
            </a:r>
            <a:r>
              <a:rPr lang="en-US" i="1" u="sng" dirty="0" smtClean="0">
                <a:latin typeface="Tahoma" pitchFamily="34" charset="0"/>
              </a:rPr>
              <a:t>all things are possible to him who believes</a:t>
            </a:r>
            <a:r>
              <a:rPr lang="en-US" i="1" dirty="0" smtClean="0">
                <a:latin typeface="Tahoma" pitchFamily="34" charset="0"/>
              </a:rPr>
              <a:t>.”</a:t>
            </a:r>
            <a:r>
              <a:rPr lang="en-US" dirty="0" smtClean="0">
                <a:latin typeface="Tahoma" pitchFamily="34" charset="0"/>
              </a:rPr>
              <a:t>  Mark 9:23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73</Words>
  <Application>Microsoft Office PowerPoint</Application>
  <PresentationFormat>On-screen Show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Trust Like a Child</vt:lpstr>
      <vt:lpstr>Slide 2</vt:lpstr>
      <vt:lpstr>TRUST</vt:lpstr>
      <vt:lpstr>TRUST</vt:lpstr>
      <vt:lpstr>Why is Trust So Important?</vt:lpstr>
      <vt:lpstr>Why is Trust So Important?</vt:lpstr>
      <vt:lpstr>Why is Trust So Important?</vt:lpstr>
      <vt:lpstr>Slide 8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 </cp:lastModifiedBy>
  <cp:revision>16</cp:revision>
  <dcterms:created xsi:type="dcterms:W3CDTF">2008-01-11T14:45:00Z</dcterms:created>
  <dcterms:modified xsi:type="dcterms:W3CDTF">2010-07-18T13:53:12Z</dcterms:modified>
</cp:coreProperties>
</file>