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56" r:id="rId3"/>
    <p:sldId id="257" r:id="rId4"/>
    <p:sldId id="26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6" d="100"/>
          <a:sy n="86" d="100"/>
        </p:scale>
        <p:origin x="-72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 err="1" smtClean="0"/>
              <a:t>Persepctive</a:t>
            </a:r>
            <a:r>
              <a:rPr lang="en-US" dirty="0" smtClean="0"/>
              <a:t>: Through Christ’s eyes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baseline="30000" dirty="0"/>
              <a:t>17 </a:t>
            </a:r>
            <a:r>
              <a:rPr lang="en-US" sz="2800" dirty="0"/>
              <a:t>Therefore, if anyone </a:t>
            </a:r>
            <a:r>
              <a:rPr lang="en-US" sz="2800" i="1" dirty="0"/>
              <a:t>is</a:t>
            </a:r>
            <a:r>
              <a:rPr lang="en-US" sz="2800" dirty="0"/>
              <a:t> in Christ, </a:t>
            </a:r>
            <a:r>
              <a:rPr lang="en-US" sz="2800" i="1" dirty="0">
                <a:solidFill>
                  <a:srgbClr val="FFFF00"/>
                </a:solidFill>
              </a:rPr>
              <a:t>he is</a:t>
            </a:r>
            <a:r>
              <a:rPr lang="en-US" sz="2800" dirty="0">
                <a:solidFill>
                  <a:srgbClr val="FFFF00"/>
                </a:solidFill>
              </a:rPr>
              <a:t> a new creation; old things have passed away</a:t>
            </a:r>
            <a:r>
              <a:rPr lang="en-US" sz="2800" dirty="0"/>
              <a:t>; behold, all things have become new. </a:t>
            </a:r>
            <a:r>
              <a:rPr lang="en-US" sz="2800" b="1" baseline="30000" dirty="0"/>
              <a:t>18 </a:t>
            </a:r>
            <a:r>
              <a:rPr lang="en-US" sz="2800" dirty="0"/>
              <a:t>Now all things </a:t>
            </a:r>
            <a:r>
              <a:rPr lang="en-US" sz="2800" i="1" dirty="0"/>
              <a:t>are</a:t>
            </a:r>
            <a:r>
              <a:rPr lang="en-US" sz="2800" dirty="0"/>
              <a:t> of God, who has reconciled us to Himself through Jesus Christ, and </a:t>
            </a:r>
            <a:r>
              <a:rPr lang="en-US" sz="2800" dirty="0">
                <a:solidFill>
                  <a:srgbClr val="FFFF00"/>
                </a:solidFill>
              </a:rPr>
              <a:t>has given us the ministry of reconciliation</a:t>
            </a:r>
            <a:r>
              <a:rPr lang="en-US" sz="2800" dirty="0"/>
              <a:t>, </a:t>
            </a:r>
            <a:r>
              <a:rPr lang="en-US" sz="2800" b="1" baseline="30000" dirty="0"/>
              <a:t>19 </a:t>
            </a:r>
            <a:r>
              <a:rPr lang="en-US" sz="2800" dirty="0"/>
              <a:t>that is, that God was in Christ reconciling the world to Himself, </a:t>
            </a:r>
            <a:r>
              <a:rPr lang="en-US" sz="2800" dirty="0">
                <a:solidFill>
                  <a:srgbClr val="FFFF00"/>
                </a:solidFill>
              </a:rPr>
              <a:t>not imputing their trespasses to them,</a:t>
            </a:r>
            <a:r>
              <a:rPr lang="en-US" sz="2800" dirty="0"/>
              <a:t> and has committed to us the word of reconciliation.</a:t>
            </a:r>
          </a:p>
        </p:txBody>
      </p:sp>
    </p:spTree>
    <p:extLst>
      <p:ext uri="{BB962C8B-B14F-4D97-AF65-F5344CB8AC3E}">
        <p14:creationId xmlns:p14="http://schemas.microsoft.com/office/powerpoint/2010/main" val="1840141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brother…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01" y="2052638"/>
            <a:ext cx="2797174" cy="4195762"/>
          </a:xfrm>
        </p:spPr>
      </p:pic>
    </p:spTree>
    <p:extLst>
      <p:ext uri="{BB962C8B-B14F-4D97-AF65-F5344CB8AC3E}">
        <p14:creationId xmlns:p14="http://schemas.microsoft.com/office/powerpoint/2010/main" val="320990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baseline="30000" dirty="0"/>
              <a:t>2 </a:t>
            </a:r>
            <a:r>
              <a:rPr lang="en-US" sz="3200" b="1" dirty="0"/>
              <a:t>Do not forget to entertain strangers, for by </a:t>
            </a:r>
            <a:r>
              <a:rPr lang="en-US" sz="3200" b="1" dirty="0" smtClean="0"/>
              <a:t>so </a:t>
            </a:r>
            <a:r>
              <a:rPr lang="en-US" sz="3200" b="1" i="1" dirty="0" smtClean="0"/>
              <a:t>doing</a:t>
            </a:r>
            <a:r>
              <a:rPr lang="en-US" sz="3200" b="1" dirty="0"/>
              <a:t> some have unwittingly entertained angels</a:t>
            </a:r>
            <a:r>
              <a:rPr lang="en-US" sz="3200" b="1" dirty="0" smtClean="0"/>
              <a:t>. </a:t>
            </a:r>
          </a:p>
          <a:p>
            <a:pPr marL="0" indent="0" algn="ctr">
              <a:buNone/>
            </a:pPr>
            <a:r>
              <a:rPr lang="en-US" sz="3200" dirty="0" smtClean="0"/>
              <a:t>Hebrews 13:2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9686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saw Him a far way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smtClean="0"/>
              <a:t>“But </a:t>
            </a:r>
            <a:r>
              <a:rPr lang="en-US" sz="3200" dirty="0"/>
              <a:t>when he was still a great way off, his father saw him and had compassion, and ran and fell on his neck and kissed </a:t>
            </a:r>
            <a:r>
              <a:rPr lang="en-US" sz="3200"/>
              <a:t>him</a:t>
            </a:r>
            <a:r>
              <a:rPr lang="en-US" sz="3200" smtClean="0"/>
              <a:t>.”</a:t>
            </a:r>
            <a:endParaRPr lang="en-US" sz="320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 smtClean="0"/>
              <a:t>Luke 15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4778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Transformed Relationships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God’s perspective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32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77206"/>
            <a:ext cx="9721976" cy="5483302"/>
          </a:xfrm>
        </p:spPr>
        <p:txBody>
          <a:bodyPr>
            <a:normAutofit fontScale="85000" lnSpcReduction="10000"/>
          </a:bodyPr>
          <a:lstStyle/>
          <a:p>
            <a:r>
              <a:rPr lang="en-US" sz="3000" baseline="30000" dirty="0"/>
              <a:t>40</a:t>
            </a:r>
            <a:r>
              <a:rPr lang="en-US" sz="3000" dirty="0"/>
              <a:t> And with many other words he testified and exhorted them, saying, “Be saved from this perverse generation.” </a:t>
            </a:r>
            <a:r>
              <a:rPr lang="en-US" sz="3000" baseline="30000" dirty="0"/>
              <a:t>41</a:t>
            </a:r>
            <a:r>
              <a:rPr lang="en-US" sz="3000" dirty="0"/>
              <a:t> Then those </a:t>
            </a:r>
            <a:r>
              <a:rPr lang="en-US" sz="3000" b="1" dirty="0">
                <a:solidFill>
                  <a:schemeClr val="accent3"/>
                </a:solidFill>
              </a:rPr>
              <a:t>who </a:t>
            </a:r>
            <a:r>
              <a:rPr lang="en-US" sz="3000" b="1" dirty="0" smtClean="0">
                <a:solidFill>
                  <a:schemeClr val="accent3"/>
                </a:solidFill>
              </a:rPr>
              <a:t>gladly</a:t>
            </a:r>
            <a:r>
              <a:rPr lang="en-US" sz="3000" b="1" baseline="30000" dirty="0">
                <a:solidFill>
                  <a:schemeClr val="accent3"/>
                </a:solidFill>
              </a:rPr>
              <a:t> </a:t>
            </a:r>
            <a:r>
              <a:rPr lang="en-US" sz="3000" b="1" dirty="0" smtClean="0">
                <a:solidFill>
                  <a:schemeClr val="accent3"/>
                </a:solidFill>
              </a:rPr>
              <a:t>received </a:t>
            </a:r>
            <a:r>
              <a:rPr lang="en-US" sz="3000" b="1" dirty="0">
                <a:solidFill>
                  <a:schemeClr val="accent3"/>
                </a:solidFill>
              </a:rPr>
              <a:t>his word were baptized</a:t>
            </a:r>
            <a:r>
              <a:rPr lang="en-US" sz="3000" dirty="0"/>
              <a:t>; and that day about three thousand souls were added </a:t>
            </a:r>
            <a:r>
              <a:rPr lang="en-US" sz="3000" i="1" dirty="0"/>
              <a:t>to them.</a:t>
            </a:r>
            <a:r>
              <a:rPr lang="en-US" sz="3000" dirty="0"/>
              <a:t> </a:t>
            </a:r>
            <a:r>
              <a:rPr lang="en-US" sz="3000" baseline="30000" dirty="0"/>
              <a:t>42</a:t>
            </a:r>
            <a:r>
              <a:rPr lang="en-US" sz="3000" dirty="0"/>
              <a:t> And they </a:t>
            </a:r>
            <a:r>
              <a:rPr lang="en-US" sz="3000" b="1" dirty="0">
                <a:solidFill>
                  <a:srgbClr val="E6B729"/>
                </a:solidFill>
              </a:rPr>
              <a:t>continued steadfastly</a:t>
            </a:r>
            <a:r>
              <a:rPr lang="en-US" sz="3000" dirty="0">
                <a:solidFill>
                  <a:srgbClr val="E6B729"/>
                </a:solidFill>
              </a:rPr>
              <a:t> </a:t>
            </a:r>
            <a:r>
              <a:rPr lang="en-US" sz="3000" dirty="0"/>
              <a:t>( meaning there was a tremendous tenacious, unwavering commitment  to these things)  in the apostles’ doctrine and </a:t>
            </a:r>
            <a:r>
              <a:rPr lang="en-US" sz="3000" b="1" dirty="0">
                <a:solidFill>
                  <a:srgbClr val="E6B729"/>
                </a:solidFill>
              </a:rPr>
              <a:t>fellowship</a:t>
            </a:r>
            <a:r>
              <a:rPr lang="en-US" sz="3000" b="1" dirty="0"/>
              <a:t>,</a:t>
            </a:r>
            <a:r>
              <a:rPr lang="en-US" sz="3000" dirty="0"/>
              <a:t> in the breaking of bread, and in prayers. </a:t>
            </a:r>
            <a:r>
              <a:rPr lang="en-US" sz="3000" baseline="30000" dirty="0"/>
              <a:t>43</a:t>
            </a:r>
            <a:r>
              <a:rPr lang="en-US" sz="3000" dirty="0"/>
              <a:t> Then fear came upon every soul, and many wonders and signs were done through the apostles. </a:t>
            </a:r>
            <a:r>
              <a:rPr lang="en-US" sz="3000" baseline="30000" dirty="0"/>
              <a:t>44</a:t>
            </a:r>
            <a:r>
              <a:rPr lang="en-US" sz="3000" dirty="0"/>
              <a:t> Now </a:t>
            </a:r>
            <a:r>
              <a:rPr lang="en-US" sz="3000" b="1" u="sng" dirty="0">
                <a:solidFill>
                  <a:srgbClr val="E6B729"/>
                </a:solidFill>
              </a:rPr>
              <a:t>all</a:t>
            </a:r>
            <a:r>
              <a:rPr lang="en-US" sz="3000" b="1" dirty="0">
                <a:solidFill>
                  <a:srgbClr val="E6B729"/>
                </a:solidFill>
              </a:rPr>
              <a:t> who believed were together, and had </a:t>
            </a:r>
            <a:r>
              <a:rPr lang="en-US" sz="3000" b="1" u="sng" dirty="0">
                <a:solidFill>
                  <a:srgbClr val="E6B729"/>
                </a:solidFill>
              </a:rPr>
              <a:t>all</a:t>
            </a:r>
            <a:r>
              <a:rPr lang="en-US" sz="3000" b="1" dirty="0">
                <a:solidFill>
                  <a:srgbClr val="E6B729"/>
                </a:solidFill>
              </a:rPr>
              <a:t> things in common</a:t>
            </a:r>
            <a:r>
              <a:rPr lang="en-US" sz="3000" b="1" dirty="0"/>
              <a:t>,</a:t>
            </a:r>
            <a:r>
              <a:rPr lang="en-US" sz="3000" dirty="0"/>
              <a:t> </a:t>
            </a:r>
            <a:r>
              <a:rPr lang="en-US" sz="3000" baseline="30000" dirty="0"/>
              <a:t>45</a:t>
            </a:r>
            <a:r>
              <a:rPr lang="en-US" sz="3000" dirty="0"/>
              <a:t> and sold their possessions and goods, and divided them among all, as anyone had need. </a:t>
            </a:r>
            <a:br>
              <a:rPr lang="en-US" sz="3000" dirty="0"/>
            </a:br>
            <a:r>
              <a:rPr lang="en-US" sz="3000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23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635072"/>
            <a:ext cx="8946541" cy="5613327"/>
          </a:xfrm>
        </p:spPr>
        <p:txBody>
          <a:bodyPr/>
          <a:lstStyle/>
          <a:p>
            <a:pPr marL="0" indent="0">
              <a:buNone/>
            </a:pPr>
            <a:r>
              <a:rPr lang="en-US" sz="3200" baseline="30000" dirty="0"/>
              <a:t>46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E6B729"/>
                </a:solidFill>
              </a:rPr>
              <a:t>So </a:t>
            </a:r>
            <a:r>
              <a:rPr lang="en-US" sz="3200" b="1" dirty="0">
                <a:solidFill>
                  <a:srgbClr val="E6B729"/>
                </a:solidFill>
              </a:rPr>
              <a:t>continuing daily with one accord( fellowship) </a:t>
            </a:r>
            <a:r>
              <a:rPr lang="en-US" sz="3200" dirty="0">
                <a:solidFill>
                  <a:srgbClr val="E6B729"/>
                </a:solidFill>
              </a:rPr>
              <a:t> </a:t>
            </a:r>
            <a:r>
              <a:rPr lang="en-US" sz="3200" dirty="0"/>
              <a:t>in the temple ( prayer) , and breaking bread ( Eucharist) from house to house, they ate their food with </a:t>
            </a:r>
            <a:r>
              <a:rPr lang="en-US" sz="3200" b="1" dirty="0">
                <a:solidFill>
                  <a:srgbClr val="E6B729"/>
                </a:solidFill>
              </a:rPr>
              <a:t>gladness and simplicity of heart</a:t>
            </a:r>
            <a:r>
              <a:rPr lang="en-US" sz="3200" dirty="0">
                <a:solidFill>
                  <a:srgbClr val="E6B729"/>
                </a:solidFill>
              </a:rPr>
              <a:t>,</a:t>
            </a:r>
            <a:r>
              <a:rPr lang="en-US" sz="3200" dirty="0"/>
              <a:t> </a:t>
            </a:r>
            <a:r>
              <a:rPr lang="en-US" sz="3200" baseline="30000" dirty="0"/>
              <a:t>47</a:t>
            </a:r>
            <a:r>
              <a:rPr lang="en-US" sz="3200" dirty="0"/>
              <a:t> praising God and having favor with all the people. And the </a:t>
            </a:r>
            <a:r>
              <a:rPr lang="en-US" sz="3200" u="sng" dirty="0">
                <a:solidFill>
                  <a:srgbClr val="E6B729"/>
                </a:solidFill>
              </a:rPr>
              <a:t>Lord added to the </a:t>
            </a:r>
            <a:r>
              <a:rPr lang="en-US" sz="3200" u="sng" dirty="0" smtClean="0">
                <a:solidFill>
                  <a:srgbClr val="E6B729"/>
                </a:solidFill>
              </a:rPr>
              <a:t>church </a:t>
            </a:r>
            <a:r>
              <a:rPr lang="en-US" sz="3200" u="sng" dirty="0">
                <a:solidFill>
                  <a:srgbClr val="E6B729"/>
                </a:solidFill>
              </a:rPr>
              <a:t>daily those who were being saved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942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Acts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61718"/>
            <a:ext cx="9272858" cy="5421342"/>
          </a:xfrm>
        </p:spPr>
        <p:txBody>
          <a:bodyPr>
            <a:normAutofit/>
          </a:bodyPr>
          <a:lstStyle/>
          <a:p>
            <a:r>
              <a:rPr lang="en-US" sz="2800" b="1" baseline="30000" dirty="0">
                <a:solidFill>
                  <a:srgbClr val="E6B729"/>
                </a:solidFill>
              </a:rPr>
              <a:t>32</a:t>
            </a:r>
            <a:r>
              <a:rPr lang="en-US" sz="2800" b="1" dirty="0">
                <a:solidFill>
                  <a:srgbClr val="E6B729"/>
                </a:solidFill>
              </a:rPr>
              <a:t> Now the multitude of those who believed were of one heart and one soul; neither did anyone say that any of the things he possessed was his own, but they had all things in common</a:t>
            </a:r>
            <a:r>
              <a:rPr lang="en-US" sz="2800" dirty="0">
                <a:solidFill>
                  <a:srgbClr val="E6B729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baseline="30000" dirty="0"/>
              <a:t>33</a:t>
            </a:r>
            <a:r>
              <a:rPr lang="en-US" sz="2800" dirty="0"/>
              <a:t> And with great power the apostles gave witness to the resurrection of the Lord Jesus. And great grace was upon them all. </a:t>
            </a:r>
            <a:r>
              <a:rPr lang="en-US" sz="2800" baseline="30000" dirty="0"/>
              <a:t>34</a:t>
            </a:r>
            <a:r>
              <a:rPr lang="en-US" sz="2800" dirty="0"/>
              <a:t> Nor was there anyone among them who lacked; for all who were possessors of lands or houses sold them, and brought the proceeds of the things that were sold, </a:t>
            </a:r>
            <a:r>
              <a:rPr lang="en-US" sz="2800" baseline="30000" dirty="0"/>
              <a:t>35</a:t>
            </a:r>
            <a:r>
              <a:rPr lang="en-US" sz="2800" dirty="0"/>
              <a:t> and laid </a:t>
            </a:r>
            <a:r>
              <a:rPr lang="en-US" sz="2800" i="1" dirty="0"/>
              <a:t>them</a:t>
            </a:r>
            <a:r>
              <a:rPr lang="en-US" sz="2800" dirty="0"/>
              <a:t> at the apostles’ feet; and they distributed to each as anyone had need.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86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Church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022" y="2662519"/>
            <a:ext cx="8946541" cy="419548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</a:t>
            </a:r>
            <a:r>
              <a:rPr lang="en-US" sz="4000" i="1" dirty="0" smtClean="0">
                <a:solidFill>
                  <a:srgbClr val="FFFF00"/>
                </a:solidFill>
              </a:rPr>
              <a:t>first</a:t>
            </a:r>
            <a:r>
              <a:rPr lang="en-US" sz="4000" dirty="0" smtClean="0"/>
              <a:t> all inclusive destination</a:t>
            </a:r>
          </a:p>
          <a:p>
            <a:endParaRPr lang="en-US" sz="4000" dirty="0"/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69" y="3345744"/>
            <a:ext cx="4826000" cy="31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9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Colossians 3:11 </a:t>
            </a:r>
            <a:br>
              <a:rPr lang="en-US" sz="4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where there is neither Greek nor Jew, circumcised nor uncircumcised, barbarian, Scythian, slave </a:t>
            </a:r>
            <a:r>
              <a:rPr lang="en-US" sz="3600" i="1" dirty="0"/>
              <a:t>nor</a:t>
            </a:r>
            <a:r>
              <a:rPr lang="en-US" sz="3600" dirty="0"/>
              <a:t> free, </a:t>
            </a:r>
            <a:r>
              <a:rPr lang="en-US" sz="3600" u="sng" dirty="0">
                <a:solidFill>
                  <a:srgbClr val="FFFF00"/>
                </a:solidFill>
              </a:rPr>
              <a:t>but Christ </a:t>
            </a:r>
            <a:r>
              <a:rPr lang="en-US" sz="3600" i="1" u="sng" dirty="0">
                <a:solidFill>
                  <a:srgbClr val="FFFF00"/>
                </a:solidFill>
              </a:rPr>
              <a:t>is</a:t>
            </a:r>
            <a:r>
              <a:rPr lang="en-US" sz="3600" u="sng" dirty="0">
                <a:solidFill>
                  <a:srgbClr val="FFFF00"/>
                </a:solidFill>
              </a:rPr>
              <a:t> all and in all</a:t>
            </a:r>
            <a:r>
              <a:rPr lang="en-US" sz="3600" dirty="0"/>
              <a:t>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5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Heroditus</a:t>
            </a:r>
            <a:r>
              <a:rPr lang="en-US" dirty="0" smtClean="0"/>
              <a:t> on the Scythians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01124"/>
            <a:ext cx="9319319" cy="555687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a race of savages</a:t>
            </a:r>
            <a:r>
              <a:rPr lang="en-US" sz="2800" dirty="0"/>
              <a:t>, inhabiting a region of rather indefinite boundaries, north of the Black and Caspian seas and the Caucasus Mountains. They were </a:t>
            </a:r>
            <a:r>
              <a:rPr lang="en-US" sz="2800" b="1" dirty="0"/>
              <a:t>nomads who neither plowed nor sowed</a:t>
            </a:r>
            <a:r>
              <a:rPr lang="en-US" sz="2800" dirty="0"/>
              <a:t> (iv.19), moving about in wagons and carrying their dwellings with them (ibid. 46); they had </a:t>
            </a:r>
            <a:r>
              <a:rPr lang="en-US" sz="2800" b="1" u="sng" dirty="0"/>
              <a:t>the most filthy habits and never washed in water</a:t>
            </a:r>
            <a:r>
              <a:rPr lang="en-US" sz="2800" dirty="0"/>
              <a:t> (ibid. 75</a:t>
            </a:r>
            <a:r>
              <a:rPr lang="en-US" sz="2800" u="sng" dirty="0"/>
              <a:t>); </a:t>
            </a:r>
            <a:r>
              <a:rPr lang="en-US" sz="2800" b="1" u="sng" dirty="0"/>
              <a:t>they drank the blood of the first enemy killed in battle</a:t>
            </a:r>
            <a:r>
              <a:rPr lang="en-US" sz="2800" b="1" dirty="0"/>
              <a:t>, and </a:t>
            </a:r>
            <a:r>
              <a:rPr lang="en-US" sz="2800" b="1" u="sng" dirty="0"/>
              <a:t>made napkins of the scalps and drinking bowls of the skulls of the slain</a:t>
            </a:r>
            <a:r>
              <a:rPr lang="en-US" sz="2800" dirty="0"/>
              <a:t> (ibid. 64-65). Their deities were many of them identified with those of the Greeks, </a:t>
            </a:r>
            <a:r>
              <a:rPr lang="en-US" sz="2800" b="1" dirty="0"/>
              <a:t>but the most characteristic rite was </a:t>
            </a:r>
            <a:r>
              <a:rPr lang="en-US" sz="2800" b="1" u="sng" dirty="0"/>
              <a:t>the worship of the naked sword (ibid. 62), and they sacrificed every hundredth man taken in war to this deity</a:t>
            </a:r>
            <a:r>
              <a:rPr lang="en-US" sz="2800" dirty="0"/>
              <a:t>. War was their chief business, and </a:t>
            </a:r>
            <a:r>
              <a:rPr lang="en-US" sz="2800" b="1" dirty="0"/>
              <a:t>they were a terrible scourge to the nations</a:t>
            </a:r>
            <a:r>
              <a:rPr lang="en-US" sz="2800" dirty="0"/>
              <a:t> of Western Asia.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85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inclusive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9828" y="2052918"/>
            <a:ext cx="9260025" cy="4195481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500" dirty="0"/>
              <a:t>My heart only has entrances. It doesn’t have exits. Whoever enters remains there. Whatever he may do, I love him the same as I loved him when he first entered into my heart. I pray for him and seek his salvation.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sz="3600" dirty="0"/>
              <a:t>Elder </a:t>
            </a:r>
            <a:r>
              <a:rPr lang="en-US" sz="3600" dirty="0" err="1"/>
              <a:t>Epiphanios</a:t>
            </a:r>
            <a:endParaRPr lang="en-US" sz="36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22" y="1054004"/>
            <a:ext cx="4762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08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</TotalTime>
  <Words>629</Words>
  <Application>Microsoft Office PowerPoint</Application>
  <PresentationFormat>Custom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PowerPoint Presentation</vt:lpstr>
      <vt:lpstr>Transformed Relationships</vt:lpstr>
      <vt:lpstr>Acts 2</vt:lpstr>
      <vt:lpstr>PowerPoint Presentation</vt:lpstr>
      <vt:lpstr>Acts 4</vt:lpstr>
      <vt:lpstr>The Church</vt:lpstr>
      <vt:lpstr>Colossians 3:11  </vt:lpstr>
      <vt:lpstr>Heroditus on the Scythians</vt:lpstr>
      <vt:lpstr>All inclusive</vt:lpstr>
      <vt:lpstr>New Persepctive: Through Christ’s eyes</vt:lpstr>
      <vt:lpstr>Oh brother…</vt:lpstr>
      <vt:lpstr>Hospitality</vt:lpstr>
      <vt:lpstr>He saw Him a far way off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Transformed Relationships</dc:title>
  <dc:creator>mgirguis</dc:creator>
  <cp:lastModifiedBy>Fr . Paul Girguis</cp:lastModifiedBy>
  <cp:revision>7</cp:revision>
  <dcterms:created xsi:type="dcterms:W3CDTF">2015-06-20T14:04:06Z</dcterms:created>
  <dcterms:modified xsi:type="dcterms:W3CDTF">2015-06-21T14:00:18Z</dcterms:modified>
</cp:coreProperties>
</file>