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12/9/2018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12/9/2018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Ephesians+5%3A22-33&amp;version=NKJV#fen-NKJV-29335b" TargetMode="External"/><Relationship Id="rId2" Type="http://schemas.openxmlformats.org/officeDocument/2006/relationships/hyperlink" Target="https://www.biblegateway.com/passage/?search=Ephesians+5%3A22-33&amp;version=NKJV#fen-NKJV-29331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Trading Places- Kenosis series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5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Empathizer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This is where </a:t>
            </a:r>
            <a:r>
              <a:rPr lang="en-US" dirty="0"/>
              <a:t>analyzing and sympathizing meet</a:t>
            </a:r>
          </a:p>
          <a:p>
            <a:pPr lvl="0"/>
            <a:r>
              <a:rPr lang="en-US" dirty="0"/>
              <a:t>Putting yourself into each other’s shoes with your head and your heart</a:t>
            </a:r>
          </a:p>
          <a:p>
            <a:pPr lvl="0"/>
            <a:r>
              <a:rPr lang="en-US" dirty="0"/>
              <a:t>A deep emotional attunement that is tempered by an objective </a:t>
            </a:r>
          </a:p>
          <a:p>
            <a:endParaRPr lang="en-US" dirty="0"/>
          </a:p>
        </p:txBody>
      </p:sp>
      <p:pic>
        <p:nvPicPr>
          <p:cNvPr id="4098" name="Picture 2" descr="Related imag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686" y="2093976"/>
            <a:ext cx="4754562" cy="2716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331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Complaining vs. Criticism</a:t>
            </a:r>
            <a:endParaRPr lang="en-US" dirty="0"/>
          </a:p>
        </p:txBody>
      </p:sp>
      <p:pic>
        <p:nvPicPr>
          <p:cNvPr id="5122" name="Picture 2" descr="Image result for complaini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131" y="2787650"/>
            <a:ext cx="428625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Image result for criticism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5090" y="2543503"/>
            <a:ext cx="4433158" cy="3142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895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Trading places eliminates nagging</a:t>
            </a:r>
            <a:endParaRPr lang="en-US" dirty="0"/>
          </a:p>
        </p:txBody>
      </p:sp>
      <p:pic>
        <p:nvPicPr>
          <p:cNvPr id="6148" name="Picture 4" descr="Image result for nagg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0794" y="2120900"/>
            <a:ext cx="7716761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751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Infuse your marriage with </a:t>
            </a:r>
            <a:r>
              <a:rPr lang="en-US" dirty="0" err="1" smtClean="0"/>
              <a:t>GRace</a:t>
            </a:r>
            <a:endParaRPr lang="en-US" dirty="0"/>
          </a:p>
        </p:txBody>
      </p:sp>
      <p:pic>
        <p:nvPicPr>
          <p:cNvPr id="7170" name="Picture 2" descr="Image result for showing grac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372" y="2093976"/>
            <a:ext cx="3241040" cy="405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4286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set aside your own agenda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Know your agenda- you’re trying to change your spouse to do something</a:t>
            </a:r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Priming – know what condition your spouse is in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172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Offer an “</a:t>
            </a:r>
            <a:r>
              <a:rPr lang="en-US" b="1" u="sng" dirty="0" err="1"/>
              <a:t>agendaless</a:t>
            </a:r>
            <a:r>
              <a:rPr lang="en-US" b="1" u="sng" dirty="0"/>
              <a:t> presence”-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When </a:t>
            </a:r>
            <a:r>
              <a:rPr lang="en-US" sz="2800" dirty="0"/>
              <a:t>you empty yourself of your need to change another person, </a:t>
            </a:r>
            <a:r>
              <a:rPr lang="en-US" sz="2800" dirty="0" smtClean="0"/>
              <a:t>the </a:t>
            </a:r>
            <a:r>
              <a:rPr lang="en-US" sz="2800" dirty="0"/>
              <a:t>things that irritate you about them have the opportunity to become the things that endear you to them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1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070899"/>
          </a:xfrm>
        </p:spPr>
        <p:txBody>
          <a:bodyPr>
            <a:normAutofit fontScale="90000"/>
          </a:bodyPr>
          <a:lstStyle/>
          <a:p>
            <a:r>
              <a:rPr lang="en-US" dirty="0"/>
              <a:t>Ephesians 5:22-33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1345325"/>
            <a:ext cx="10058400" cy="51395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sz="2400" dirty="0"/>
              <a:t>Wives, submit to your own husbands, as to the Lord. </a:t>
            </a:r>
            <a:r>
              <a:rPr lang="en-US" sz="2400" b="1" baseline="30000" dirty="0"/>
              <a:t>23 </a:t>
            </a:r>
            <a:r>
              <a:rPr lang="en-US" sz="2400" dirty="0"/>
              <a:t>For the husband is head of the wife, as also Christ is head of the church; and He is the Savior of the body. </a:t>
            </a:r>
            <a:r>
              <a:rPr lang="en-US" sz="2400" b="1" baseline="30000" dirty="0"/>
              <a:t>24 </a:t>
            </a:r>
            <a:r>
              <a:rPr lang="en-US" sz="2400" dirty="0"/>
              <a:t>Therefore, just as the church is subject to Christ, so </a:t>
            </a:r>
            <a:r>
              <a:rPr lang="en-US" sz="2400" i="1" dirty="0"/>
              <a:t>let</a:t>
            </a:r>
            <a:r>
              <a:rPr lang="en-US" sz="2400" dirty="0"/>
              <a:t> the wives </a:t>
            </a:r>
            <a:r>
              <a:rPr lang="en-US" sz="2400" i="1" dirty="0"/>
              <a:t>be</a:t>
            </a:r>
            <a:r>
              <a:rPr lang="en-US" sz="2400" dirty="0"/>
              <a:t> to their own husbands in everything.</a:t>
            </a:r>
          </a:p>
          <a:p>
            <a:pPr marL="0" indent="0">
              <a:buNone/>
            </a:pPr>
            <a:r>
              <a:rPr lang="en-US" sz="2400" b="1" baseline="30000" dirty="0"/>
              <a:t>25 </a:t>
            </a:r>
            <a:r>
              <a:rPr lang="en-US" sz="2400" dirty="0"/>
              <a:t>Husbands, love your wives, just as Christ also loved the church and gave Himself for her, </a:t>
            </a:r>
            <a:r>
              <a:rPr lang="en-US" sz="2400" b="1" baseline="30000" dirty="0"/>
              <a:t>26 </a:t>
            </a:r>
            <a:r>
              <a:rPr lang="en-US" sz="2400" dirty="0"/>
              <a:t>that He might </a:t>
            </a:r>
            <a:r>
              <a:rPr lang="en-US" sz="2400" baseline="30000" dirty="0"/>
              <a:t>[</a:t>
            </a:r>
            <a:r>
              <a:rPr lang="en-US" sz="2400" u="sng" baseline="30000" dirty="0">
                <a:hlinkClick r:id="rId2" tooltip="See footnote a"/>
              </a:rPr>
              <a:t>a</a:t>
            </a:r>
            <a:r>
              <a:rPr lang="en-US" sz="2400" baseline="30000" dirty="0"/>
              <a:t>]</a:t>
            </a:r>
            <a:r>
              <a:rPr lang="en-US" sz="2400" dirty="0"/>
              <a:t>sanctify and cleanse her with the washing of water by the word, </a:t>
            </a:r>
            <a:r>
              <a:rPr lang="en-US" sz="2400" b="1" baseline="30000" dirty="0"/>
              <a:t>27 </a:t>
            </a:r>
            <a:r>
              <a:rPr lang="en-US" sz="2400" dirty="0"/>
              <a:t>that He might present her to Himself a glorious church, not having spot or wrinkle or any such thing, but that she should be holy and without blemish. </a:t>
            </a:r>
            <a:r>
              <a:rPr lang="en-US" sz="2400" b="1" baseline="30000" dirty="0"/>
              <a:t>28 </a:t>
            </a:r>
            <a:r>
              <a:rPr lang="en-US" sz="2400" dirty="0"/>
              <a:t>So husbands ought to love their own wives as their own bodies; he who loves his wife loves himself. </a:t>
            </a:r>
            <a:r>
              <a:rPr lang="en-US" sz="2400" b="1" baseline="30000" dirty="0"/>
              <a:t>29 </a:t>
            </a:r>
            <a:r>
              <a:rPr lang="en-US" sz="2400" dirty="0"/>
              <a:t>For no one ever hated his own flesh, but nourishes and cherishes it, just as the Lord </a:t>
            </a:r>
            <a:r>
              <a:rPr lang="en-US" sz="2400" i="1" dirty="0"/>
              <a:t>does</a:t>
            </a:r>
            <a:r>
              <a:rPr lang="en-US" sz="2400" dirty="0"/>
              <a:t> the church. </a:t>
            </a:r>
            <a:r>
              <a:rPr lang="en-US" sz="2400" b="1" baseline="30000" dirty="0"/>
              <a:t>30 </a:t>
            </a:r>
            <a:r>
              <a:rPr lang="en-US" sz="2400" dirty="0"/>
              <a:t>For we are members of His body, </a:t>
            </a:r>
            <a:r>
              <a:rPr lang="en-US" sz="2400" baseline="30000" dirty="0"/>
              <a:t>[</a:t>
            </a:r>
            <a:r>
              <a:rPr lang="en-US" sz="2400" u="sng" baseline="30000" dirty="0">
                <a:hlinkClick r:id="rId3" tooltip="See footnote b"/>
              </a:rPr>
              <a:t>b</a:t>
            </a:r>
            <a:r>
              <a:rPr lang="en-US" sz="2400" baseline="30000" dirty="0"/>
              <a:t>]</a:t>
            </a:r>
            <a:r>
              <a:rPr lang="en-US" sz="2400" dirty="0"/>
              <a:t>of His flesh and of His bones.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2735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Trading Places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When a couple neglects trading places with their spouse- they become </a:t>
            </a:r>
            <a:r>
              <a:rPr lang="en-US" sz="3200" b="1" u="sng" dirty="0" smtClean="0"/>
              <a:t>ignorant</a:t>
            </a:r>
            <a:r>
              <a:rPr lang="en-US" sz="3200" dirty="0" smtClean="0"/>
              <a:t> </a:t>
            </a:r>
            <a:r>
              <a:rPr lang="en-US" sz="3200" dirty="0"/>
              <a:t>of each 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647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Empathy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b="1" dirty="0" smtClean="0"/>
              <a:t>the </a:t>
            </a:r>
            <a:r>
              <a:rPr lang="en-US" sz="3200" b="1" dirty="0"/>
              <a:t>identification with and understanding of another’s situation, </a:t>
            </a:r>
            <a:r>
              <a:rPr lang="en-US" sz="3200" b="1" dirty="0" smtClean="0"/>
              <a:t>feelings</a:t>
            </a:r>
            <a:r>
              <a:rPr lang="en-US" sz="3200" b="1" dirty="0"/>
              <a:t>, and </a:t>
            </a:r>
            <a:r>
              <a:rPr lang="en-US" sz="3200" b="1" dirty="0" smtClean="0"/>
              <a:t>motives</a:t>
            </a:r>
          </a:p>
          <a:p>
            <a:endParaRPr lang="en-US" sz="3200" dirty="0"/>
          </a:p>
          <a:p>
            <a:endParaRPr lang="en-US" dirty="0"/>
          </a:p>
        </p:txBody>
      </p:sp>
      <p:pic>
        <p:nvPicPr>
          <p:cNvPr id="1028" name="Picture 4" descr="Image result for empathy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3171" y="2093976"/>
            <a:ext cx="4754562" cy="3169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871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 Peter 3:7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“</a:t>
            </a:r>
            <a:r>
              <a:rPr lang="en-US" sz="3200" b="1" u="sng" dirty="0"/>
              <a:t>Husbands, likewise, dwell with </a:t>
            </a:r>
            <a:r>
              <a:rPr lang="en-US" sz="3200" b="1" i="1" u="sng" dirty="0"/>
              <a:t>them</a:t>
            </a:r>
            <a:r>
              <a:rPr lang="en-US" sz="3200" b="1" u="sng" dirty="0"/>
              <a:t> with understanding</a:t>
            </a:r>
            <a:r>
              <a:rPr lang="en-US" sz="3200" dirty="0"/>
              <a:t>, giving honor to the wife, as to the weaker vessel, and as </a:t>
            </a:r>
            <a:r>
              <a:rPr lang="en-US" sz="3200" i="1" dirty="0"/>
              <a:t>being</a:t>
            </a:r>
            <a:r>
              <a:rPr lang="en-US" sz="3200" dirty="0"/>
              <a:t> heirs together of the grace of life, that your prayers may not be hindered.”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529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Empathy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Having empathy for one another means becoming more </a:t>
            </a:r>
            <a:r>
              <a:rPr lang="en-US" sz="3200" dirty="0" smtClean="0"/>
              <a:t>skilled </a:t>
            </a:r>
            <a:r>
              <a:rPr lang="en-US" sz="3200" dirty="0"/>
              <a:t>at reading one another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24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4 Social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sz="3200" b="1" u="sng" dirty="0" smtClean="0"/>
              <a:t>Sympathizers-</a:t>
            </a:r>
            <a:r>
              <a:rPr lang="en-US" sz="3200" dirty="0" smtClean="0"/>
              <a:t> </a:t>
            </a:r>
            <a:r>
              <a:rPr lang="en-US" sz="3200" dirty="0"/>
              <a:t>More feeling than thinking</a:t>
            </a:r>
          </a:p>
          <a:p>
            <a:pPr lvl="3"/>
            <a:r>
              <a:rPr lang="en-US" sz="2800" dirty="0"/>
              <a:t>These are people </a:t>
            </a:r>
            <a:r>
              <a:rPr lang="en-US" sz="2800" b="1" u="sng" dirty="0"/>
              <a:t>who jump to conclusions </a:t>
            </a:r>
            <a:endParaRPr lang="en-US" sz="2800" b="1" u="sng" dirty="0" smtClean="0"/>
          </a:p>
          <a:p>
            <a:pPr lvl="3"/>
            <a:r>
              <a:rPr lang="en-US" sz="2800" dirty="0"/>
              <a:t>These are people who look at the world through the lens of their own personal experiences</a:t>
            </a:r>
          </a:p>
          <a:p>
            <a:pPr lvl="3"/>
            <a:endParaRPr lang="en-US" sz="2800" b="1" u="sng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692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Personalizer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US" sz="2800" dirty="0" smtClean="0"/>
              <a:t>This personal is usually imprisoned by fear in the relationship</a:t>
            </a:r>
          </a:p>
          <a:p>
            <a:pPr lvl="1"/>
            <a:r>
              <a:rPr lang="en-US" sz="2800" dirty="0"/>
              <a:t>This style causes them to withdraw and retreat in order to avoid potential </a:t>
            </a:r>
            <a:r>
              <a:rPr lang="en-US" sz="2800" dirty="0" smtClean="0"/>
              <a:t>pain</a:t>
            </a:r>
          </a:p>
          <a:p>
            <a:pPr lvl="1"/>
            <a:endParaRPr lang="en-US" dirty="0"/>
          </a:p>
        </p:txBody>
      </p:sp>
      <p:pic>
        <p:nvPicPr>
          <p:cNvPr id="2052" name="Picture 4" descr="Related imag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686" y="2093976"/>
            <a:ext cx="4754562" cy="257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710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Analyzer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These are not people that empathize but </a:t>
            </a:r>
            <a:r>
              <a:rPr lang="en-US" sz="2800" dirty="0" err="1"/>
              <a:t>pyscholigize</a:t>
            </a:r>
            <a:r>
              <a:rPr lang="en-US" sz="2800" dirty="0"/>
              <a:t> </a:t>
            </a:r>
          </a:p>
          <a:p>
            <a:r>
              <a:rPr lang="en-US" sz="2800" dirty="0" smtClean="0"/>
              <a:t>doesn’t </a:t>
            </a:r>
            <a:r>
              <a:rPr lang="en-US" sz="2800" dirty="0"/>
              <a:t>attempt to “really” know what’s going on, but to accurately see the situation from another’s view</a:t>
            </a:r>
          </a:p>
          <a:p>
            <a:endParaRPr lang="en-US" dirty="0"/>
          </a:p>
        </p:txBody>
      </p:sp>
      <p:pic>
        <p:nvPicPr>
          <p:cNvPr id="3074" name="Picture 2" descr="Image result for analyzing m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431" y="2193925"/>
            <a:ext cx="3978275" cy="397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833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24</TotalTime>
  <Words>255</Words>
  <Application>Microsoft Office PowerPoint</Application>
  <PresentationFormat>Widescreen</PresentationFormat>
  <Paragraphs>35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Rockwell</vt:lpstr>
      <vt:lpstr>Rockwell Condensed</vt:lpstr>
      <vt:lpstr>Wingdings</vt:lpstr>
      <vt:lpstr>Wood Type</vt:lpstr>
      <vt:lpstr>Trading Places- Kenosis series</vt:lpstr>
      <vt:lpstr>Ephesians 5:22-33 </vt:lpstr>
      <vt:lpstr>Trading Places</vt:lpstr>
      <vt:lpstr>Empathy</vt:lpstr>
      <vt:lpstr>1 Peter 3:7</vt:lpstr>
      <vt:lpstr>Empathy</vt:lpstr>
      <vt:lpstr>4 Social Styles</vt:lpstr>
      <vt:lpstr>Personalizer</vt:lpstr>
      <vt:lpstr>Analyzer</vt:lpstr>
      <vt:lpstr>Empathizer </vt:lpstr>
      <vt:lpstr>Complaining vs. Criticism</vt:lpstr>
      <vt:lpstr>Trading places eliminates nagging</vt:lpstr>
      <vt:lpstr>Infuse your marriage with GRace</vt:lpstr>
      <vt:lpstr>set aside your own agenda </vt:lpstr>
      <vt:lpstr>Offer an “agendaless presence”-</vt:lpstr>
    </vt:vector>
  </TitlesOfParts>
  <Company>SMCOC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Trading Places- Kenosis series</dc:title>
  <dc:creator>Fr . Paul Girguis</dc:creator>
  <cp:lastModifiedBy>Fr . Paul Girguis</cp:lastModifiedBy>
  <cp:revision>3</cp:revision>
  <dcterms:created xsi:type="dcterms:W3CDTF">2018-12-09T15:19:37Z</dcterms:created>
  <dcterms:modified xsi:type="dcterms:W3CDTF">2018-12-09T15:44:33Z</dcterms:modified>
</cp:coreProperties>
</file>