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79" r:id="rId3"/>
    <p:sldId id="281" r:id="rId4"/>
    <p:sldId id="274" r:id="rId5"/>
    <p:sldId id="282" r:id="rId6"/>
    <p:sldId id="284" r:id="rId7"/>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0099"/>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5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1747"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1748"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1749"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6CEE827-52A4-4C6A-B3ED-03774CDC8D6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38114C9-EA06-4DEB-8B6F-BFF4BE45574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2350E0-A0D6-4837-BFCE-B2CA0D6B9785}"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2</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3</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4</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5</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A05F40-9EDA-47B7-BCD3-E58424FFCA76}" type="slidenum">
              <a:rPr lang="en-US"/>
              <a:pPr/>
              <a:t>6</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92A2E3-5AC6-4480-A7C0-9D3A820A3F1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B15113-C554-4DD2-9A31-55394F74251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E6DB89-1940-46B8-B548-94B8A49227C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B007C78-A5D2-47A5-B837-D9583EE80C5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616AC8-BB54-4B5F-82C9-D8FBCCCE9F5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4A85CD1-441F-4D07-8268-C1F8CB0B1A4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969458E-A164-432B-80EE-5204A79FAB3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E4A5128-F946-4987-8094-442B6CC6114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7A2A050-659F-4079-9921-F43FE3C3224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8C06E14-69BF-4D10-929B-75BF89123F8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D93DBEB-3096-4EEC-A696-A84380484AC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241FBD3-D7C8-4A14-BE33-7885CA00465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733800" y="2590800"/>
            <a:ext cx="4876800" cy="3048000"/>
          </a:xfrm>
        </p:spPr>
        <p:txBody>
          <a:bodyPr/>
          <a:lstStyle/>
          <a:p>
            <a:r>
              <a:rPr lang="en-US" b="1" dirty="0" smtClean="0">
                <a:solidFill>
                  <a:srgbClr val="A50021"/>
                </a:solidFill>
              </a:rPr>
              <a:t>The Promise of the Father</a:t>
            </a:r>
            <a:br>
              <a:rPr lang="en-US" b="1" dirty="0" smtClean="0">
                <a:solidFill>
                  <a:srgbClr val="A50021"/>
                </a:solidFill>
              </a:rPr>
            </a:br>
            <a:r>
              <a:rPr lang="en-US" b="1" dirty="0" smtClean="0">
                <a:solidFill>
                  <a:srgbClr val="A50021"/>
                </a:solidFill>
              </a:rPr>
              <a:t/>
            </a:r>
            <a:br>
              <a:rPr lang="en-US" b="1" dirty="0" smtClean="0">
                <a:solidFill>
                  <a:srgbClr val="A50021"/>
                </a:solidFill>
              </a:rPr>
            </a:br>
            <a:r>
              <a:rPr lang="en-US" sz="3200" dirty="0" smtClean="0">
                <a:solidFill>
                  <a:srgbClr val="A50021"/>
                </a:solidFill>
              </a:rPr>
              <a:t>June 5, 2011</a:t>
            </a:r>
            <a:endParaRPr lang="en-US" sz="3200" dirty="0">
              <a:solidFill>
                <a:srgbClr val="A5002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6" name="Rectangle 4"/>
          <p:cNvSpPr>
            <a:spLocks noGrp="1" noChangeArrowheads="1"/>
          </p:cNvSpPr>
          <p:nvPr>
            <p:ph type="body" idx="1"/>
          </p:nvPr>
        </p:nvSpPr>
        <p:spPr>
          <a:xfrm>
            <a:off x="1219200" y="1143000"/>
            <a:ext cx="7696200" cy="5257800"/>
          </a:xfrm>
        </p:spPr>
        <p:txBody>
          <a:bodyPr/>
          <a:lstStyle/>
          <a:p>
            <a:pPr>
              <a:buNone/>
            </a:pPr>
            <a:r>
              <a:rPr lang="en-US" sz="3600" i="1" dirty="0" smtClean="0"/>
              <a:t>	“</a:t>
            </a:r>
            <a:r>
              <a:rPr lang="en-US" sz="3600" i="1" dirty="0" smtClean="0"/>
              <a:t>And being assembled together with them, He commanded them not to depart from Jerusalem, but to wait for the Promise of the Father, “which,” He said, “you have heard from Me; for John truly baptized with water, but you shall be baptized with the Holy Spirit not many days from now.”  </a:t>
            </a:r>
            <a:r>
              <a:rPr lang="en-US" sz="3600" dirty="0" smtClean="0"/>
              <a:t>Acts 1:4-5</a:t>
            </a:r>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5" name="Rectangle 3"/>
          <p:cNvSpPr>
            <a:spLocks noGrp="1" noChangeArrowheads="1"/>
          </p:cNvSpPr>
          <p:nvPr>
            <p:ph type="title"/>
          </p:nvPr>
        </p:nvSpPr>
        <p:spPr>
          <a:xfrm>
            <a:off x="1524000" y="457200"/>
            <a:ext cx="7467600" cy="1630362"/>
          </a:xfrm>
        </p:spPr>
        <p:txBody>
          <a:bodyPr/>
          <a:lstStyle/>
          <a:p>
            <a:r>
              <a:rPr lang="en-US" b="1" dirty="0" smtClean="0">
                <a:solidFill>
                  <a:srgbClr val="A50021"/>
                </a:solidFill>
              </a:rPr>
              <a:t>The Holy Spirit is the power of God</a:t>
            </a:r>
            <a:endParaRPr lang="en-US" b="1" dirty="0">
              <a:solidFill>
                <a:srgbClr val="A50021"/>
              </a:solidFill>
            </a:endParaRPr>
          </a:p>
        </p:txBody>
      </p:sp>
      <p:sp>
        <p:nvSpPr>
          <p:cNvPr id="4" name="Rectangle 4"/>
          <p:cNvSpPr txBox="1">
            <a:spLocks noChangeArrowheads="1"/>
          </p:cNvSpPr>
          <p:nvPr/>
        </p:nvSpPr>
        <p:spPr bwMode="auto">
          <a:xfrm>
            <a:off x="1447800" y="3124200"/>
            <a:ext cx="7391400" cy="3429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endParaRPr kumimoji="0" lang="en-US" sz="1400" b="1"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lgn="ctr">
              <a:lnSpc>
                <a:spcPct val="90000"/>
              </a:lnSpc>
              <a:spcBef>
                <a:spcPct val="20000"/>
              </a:spcBef>
            </a:pPr>
            <a:r>
              <a:rPr lang="en-US" sz="3200" i="1" kern="0" dirty="0" smtClean="0">
                <a:latin typeface="+mn-lt"/>
              </a:rPr>
              <a:t>“But you shall receive power when the Holy Spirit has come upon you”  </a:t>
            </a:r>
            <a:endParaRPr lang="en-US" sz="3200" i="1" kern="0" dirty="0" smtClean="0">
              <a:latin typeface="+mn-lt"/>
            </a:endParaRPr>
          </a:p>
          <a:p>
            <a:pPr marL="342900" lvl="0" indent="-342900" algn="ctr">
              <a:lnSpc>
                <a:spcPct val="90000"/>
              </a:lnSpc>
              <a:spcBef>
                <a:spcPct val="20000"/>
              </a:spcBef>
            </a:pPr>
            <a:r>
              <a:rPr lang="en-US" sz="3200" kern="0" dirty="0" smtClean="0">
                <a:latin typeface="+mn-lt"/>
              </a:rPr>
              <a:t>Acts </a:t>
            </a:r>
            <a:r>
              <a:rPr lang="en-US" sz="3200" kern="0" dirty="0" smtClean="0">
                <a:latin typeface="+mn-lt"/>
              </a:rPr>
              <a:t>1:8</a:t>
            </a:r>
          </a:p>
          <a:p>
            <a:pPr marL="342900" marR="0" lvl="0" indent="-342900" algn="ctr" defTabSz="914400" rtl="0" eaLnBrk="1" fontAlgn="base" latinLnBrk="0" hangingPunct="1">
              <a:lnSpc>
                <a:spcPct val="90000"/>
              </a:lnSpc>
              <a:spcBef>
                <a:spcPct val="20000"/>
              </a:spcBef>
              <a:spcAft>
                <a:spcPct val="0"/>
              </a:spcAft>
              <a:buClrTx/>
              <a:buSzTx/>
              <a:buFontTx/>
              <a:buNone/>
              <a:tabLst/>
              <a:defRPr/>
            </a:pPr>
            <a:endParaRPr kumimoji="0" lang="en-US" sz="14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5" name="Rectangle 3"/>
          <p:cNvSpPr>
            <a:spLocks noGrp="1" noChangeArrowheads="1"/>
          </p:cNvSpPr>
          <p:nvPr>
            <p:ph type="title"/>
          </p:nvPr>
        </p:nvSpPr>
        <p:spPr>
          <a:xfrm>
            <a:off x="1524000" y="274638"/>
            <a:ext cx="7467600" cy="1630362"/>
          </a:xfrm>
        </p:spPr>
        <p:txBody>
          <a:bodyPr/>
          <a:lstStyle/>
          <a:p>
            <a:endParaRPr lang="en-US" b="1" dirty="0">
              <a:solidFill>
                <a:srgbClr val="A50021"/>
              </a:solidFill>
            </a:endParaRPr>
          </a:p>
        </p:txBody>
      </p:sp>
      <p:sp>
        <p:nvSpPr>
          <p:cNvPr id="13316" name="Rectangle 4"/>
          <p:cNvSpPr>
            <a:spLocks noGrp="1" noChangeArrowheads="1"/>
          </p:cNvSpPr>
          <p:nvPr>
            <p:ph type="body" idx="1"/>
          </p:nvPr>
        </p:nvSpPr>
        <p:spPr>
          <a:xfrm>
            <a:off x="1447800" y="1447800"/>
            <a:ext cx="7391400" cy="5105400"/>
          </a:xfrm>
        </p:spPr>
        <p:txBody>
          <a:bodyPr/>
          <a:lstStyle/>
          <a:p>
            <a:pPr algn="ctr">
              <a:lnSpc>
                <a:spcPct val="90000"/>
              </a:lnSpc>
              <a:buFontTx/>
              <a:buNone/>
            </a:pPr>
            <a:endParaRPr lang="en-US" sz="1400" b="1" dirty="0" smtClean="0"/>
          </a:p>
          <a:p>
            <a:pPr algn="ctr">
              <a:lnSpc>
                <a:spcPct val="90000"/>
              </a:lnSpc>
              <a:buFontTx/>
              <a:buNone/>
            </a:pPr>
            <a:endParaRPr lang="en-US" sz="1400" b="1" dirty="0"/>
          </a:p>
          <a:p>
            <a:pPr>
              <a:buNone/>
            </a:pPr>
            <a:r>
              <a:rPr lang="en-US" sz="3600" dirty="0" smtClean="0"/>
              <a:t>	</a:t>
            </a:r>
            <a:r>
              <a:rPr lang="en-US" sz="3600" i="1" dirty="0" smtClean="0"/>
              <a:t>“</a:t>
            </a:r>
            <a:r>
              <a:rPr lang="en-US" sz="3600" i="1" dirty="0" smtClean="0"/>
              <a:t>Jesus said to her, “Do not cling to Me, for I have not yet ascended to My Father; but go to My brethren and say to them, ‘I am ascending to My Father and your Father, and to My God and your God.’”</a:t>
            </a:r>
            <a:r>
              <a:rPr lang="en-US" sz="3600" dirty="0" smtClean="0"/>
              <a:t>  John 20:17</a:t>
            </a:r>
            <a:endParaRPr lang="en-US" sz="3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5" name="Rectangle 3"/>
          <p:cNvSpPr>
            <a:spLocks noGrp="1" noChangeArrowheads="1"/>
          </p:cNvSpPr>
          <p:nvPr>
            <p:ph type="title"/>
          </p:nvPr>
        </p:nvSpPr>
        <p:spPr>
          <a:xfrm>
            <a:off x="1524000" y="274638"/>
            <a:ext cx="7467600" cy="1630362"/>
          </a:xfrm>
        </p:spPr>
        <p:txBody>
          <a:bodyPr/>
          <a:lstStyle/>
          <a:p>
            <a:endParaRPr lang="en-US" b="1" dirty="0">
              <a:solidFill>
                <a:srgbClr val="A50021"/>
              </a:solidFill>
            </a:endParaRPr>
          </a:p>
        </p:txBody>
      </p:sp>
      <p:sp>
        <p:nvSpPr>
          <p:cNvPr id="13316" name="Rectangle 4"/>
          <p:cNvSpPr>
            <a:spLocks noGrp="1" noChangeArrowheads="1"/>
          </p:cNvSpPr>
          <p:nvPr>
            <p:ph type="body" idx="1"/>
          </p:nvPr>
        </p:nvSpPr>
        <p:spPr>
          <a:xfrm>
            <a:off x="1447800" y="1447800"/>
            <a:ext cx="7391400" cy="5105400"/>
          </a:xfrm>
        </p:spPr>
        <p:txBody>
          <a:bodyPr/>
          <a:lstStyle/>
          <a:p>
            <a:pPr algn="ctr">
              <a:lnSpc>
                <a:spcPct val="90000"/>
              </a:lnSpc>
              <a:buFontTx/>
              <a:buNone/>
            </a:pPr>
            <a:endParaRPr lang="en-US" sz="1400" b="1" dirty="0" smtClean="0"/>
          </a:p>
          <a:p>
            <a:pPr algn="ctr">
              <a:lnSpc>
                <a:spcPct val="90000"/>
              </a:lnSpc>
              <a:buFontTx/>
              <a:buNone/>
            </a:pPr>
            <a:endParaRPr lang="en-US" sz="1400" b="1" dirty="0"/>
          </a:p>
          <a:p>
            <a:pPr>
              <a:buNone/>
            </a:pPr>
            <a:r>
              <a:rPr lang="en-US" sz="3600" dirty="0" smtClean="0"/>
              <a:t>	</a:t>
            </a:r>
            <a:r>
              <a:rPr lang="en-US" sz="3600" i="1" dirty="0" smtClean="0"/>
              <a:t>“</a:t>
            </a:r>
            <a:r>
              <a:rPr lang="en-US" sz="3600" i="1" dirty="0" smtClean="0"/>
              <a:t>The wind blows where it wishes, and you hear the sound of it, but cannot tell where it comes from and where it goes. So is everyone who is born of the Spirit.”</a:t>
            </a:r>
            <a:r>
              <a:rPr lang="en-US" sz="3600" dirty="0" smtClean="0"/>
              <a:t>  John 3:8</a:t>
            </a:r>
            <a:endParaRPr lang="en-US"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13315" name="Rectangle 3"/>
          <p:cNvSpPr>
            <a:spLocks noGrp="1" noChangeArrowheads="1"/>
          </p:cNvSpPr>
          <p:nvPr>
            <p:ph type="title"/>
          </p:nvPr>
        </p:nvSpPr>
        <p:spPr>
          <a:xfrm>
            <a:off x="1524000" y="274638"/>
            <a:ext cx="7467600" cy="1630362"/>
          </a:xfrm>
        </p:spPr>
        <p:txBody>
          <a:bodyPr/>
          <a:lstStyle/>
          <a:p>
            <a:endParaRPr lang="en-US" b="1" dirty="0">
              <a:solidFill>
                <a:srgbClr val="A50021"/>
              </a:solidFill>
            </a:endParaRPr>
          </a:p>
        </p:txBody>
      </p:sp>
      <p:sp>
        <p:nvSpPr>
          <p:cNvPr id="13316" name="Rectangle 4"/>
          <p:cNvSpPr>
            <a:spLocks noGrp="1" noChangeArrowheads="1"/>
          </p:cNvSpPr>
          <p:nvPr>
            <p:ph type="body" idx="1"/>
          </p:nvPr>
        </p:nvSpPr>
        <p:spPr>
          <a:xfrm>
            <a:off x="1447800" y="762000"/>
            <a:ext cx="7391400" cy="5791200"/>
          </a:xfrm>
        </p:spPr>
        <p:txBody>
          <a:bodyPr/>
          <a:lstStyle/>
          <a:p>
            <a:pPr algn="ctr">
              <a:lnSpc>
                <a:spcPct val="90000"/>
              </a:lnSpc>
              <a:buFontTx/>
              <a:buNone/>
            </a:pPr>
            <a:endParaRPr lang="en-US" sz="1400" b="1" dirty="0" smtClean="0"/>
          </a:p>
          <a:p>
            <a:pPr algn="ctr">
              <a:lnSpc>
                <a:spcPct val="90000"/>
              </a:lnSpc>
              <a:buFontTx/>
              <a:buNone/>
            </a:pPr>
            <a:endParaRPr lang="en-US" sz="1400" b="1" dirty="0"/>
          </a:p>
          <a:p>
            <a:pPr>
              <a:buNone/>
            </a:pPr>
            <a:r>
              <a:rPr lang="en-US" sz="3600" dirty="0" smtClean="0"/>
              <a:t>	</a:t>
            </a:r>
            <a:r>
              <a:rPr lang="en-US" sz="3600" i="1" dirty="0" smtClean="0"/>
              <a:t>“</a:t>
            </a:r>
            <a:r>
              <a:rPr lang="en-US" sz="3600" i="1" dirty="0" smtClean="0"/>
              <a:t>He causes His wind to blow, and the waters flow.”</a:t>
            </a:r>
            <a:r>
              <a:rPr lang="en-US" sz="3600" dirty="0" smtClean="0"/>
              <a:t>  Psalms 147:18</a:t>
            </a:r>
            <a:endParaRPr lang="en-US" sz="3600" dirty="0"/>
          </a:p>
        </p:txBody>
      </p:sp>
      <p:pic>
        <p:nvPicPr>
          <p:cNvPr id="2050" name="Picture 2" descr="http://westernthm.files.wordpress.com/2011/04/pentecost.jpg"/>
          <p:cNvPicPr>
            <a:picLocks noChangeAspect="1" noChangeArrowheads="1"/>
          </p:cNvPicPr>
          <p:nvPr/>
        </p:nvPicPr>
        <p:blipFill>
          <a:blip r:embed="rId4" cstate="print"/>
          <a:srcRect/>
          <a:stretch>
            <a:fillRect/>
          </a:stretch>
        </p:blipFill>
        <p:spPr bwMode="auto">
          <a:xfrm>
            <a:off x="3657600" y="2895600"/>
            <a:ext cx="2914650" cy="363748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36</Words>
  <Application>Microsoft Office PowerPoint</Application>
  <PresentationFormat>On-screen Show (4:3)</PresentationFormat>
  <Paragraphs>21</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The Promise of the Father  June 5, 2011</vt:lpstr>
      <vt:lpstr>Slide 2</vt:lpstr>
      <vt:lpstr>The Holy Spirit is the power of God</vt:lpstr>
      <vt:lpstr>Slide 4</vt:lpstr>
      <vt:lpstr>Slide 5</vt:lpstr>
      <vt:lpstr>Slide 6</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Promise Of The Father</dc:title>
  <dc:creator>LFCS</dc:creator>
  <cp:lastModifiedBy> </cp:lastModifiedBy>
  <cp:revision>21</cp:revision>
  <dcterms:created xsi:type="dcterms:W3CDTF">2008-01-11T14:45:00Z</dcterms:created>
  <dcterms:modified xsi:type="dcterms:W3CDTF">2011-06-05T13:51:00Z</dcterms:modified>
</cp:coreProperties>
</file>