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59" r:id="rId5"/>
    <p:sldId id="266" r:id="rId6"/>
    <p:sldId id="260" r:id="rId7"/>
    <p:sldId id="257" r:id="rId8"/>
    <p:sldId id="262" r:id="rId9"/>
    <p:sldId id="258" r:id="rId10"/>
    <p:sldId id="263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29/10/16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/>
                <a:cs typeface="Times New Roman"/>
              </a:rPr>
              <a:t>The Upright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3rnd Sunday of </a:t>
            </a:r>
            <a:r>
              <a:rPr lang="en-US" dirty="0" err="1" smtClean="0"/>
              <a:t>Babah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28" y="452665"/>
            <a:ext cx="5361484" cy="356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567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 unrighteous saying</a:t>
            </a:r>
            <a:endParaRPr lang="en-US" b="1" u="sng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49421" cy="4278555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/>
                <a:cs typeface="Times New Roman"/>
              </a:rPr>
              <a:t>Now when the Pharisees heard </a:t>
            </a:r>
            <a:r>
              <a:rPr lang="en-US" sz="4400" i="1" dirty="0">
                <a:latin typeface="Times New Roman"/>
                <a:cs typeface="Times New Roman"/>
              </a:rPr>
              <a:t>it</a:t>
            </a:r>
            <a:r>
              <a:rPr lang="en-US" sz="4400" dirty="0">
                <a:latin typeface="Times New Roman"/>
                <a:cs typeface="Times New Roman"/>
              </a:rPr>
              <a:t>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they said</a:t>
            </a:r>
            <a:r>
              <a:rPr lang="en-US" sz="4400" dirty="0">
                <a:latin typeface="Times New Roman"/>
                <a:cs typeface="Times New Roman"/>
              </a:rPr>
              <a:t>, “This </a:t>
            </a:r>
            <a:r>
              <a:rPr lang="en-US" sz="4400" i="1" dirty="0">
                <a:latin typeface="Times New Roman"/>
                <a:cs typeface="Times New Roman"/>
              </a:rPr>
              <a:t>fellow</a:t>
            </a:r>
            <a:r>
              <a:rPr lang="en-US" sz="4400" dirty="0">
                <a:latin typeface="Times New Roman"/>
                <a:cs typeface="Times New Roman"/>
              </a:rPr>
              <a:t> does not cast out demons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except by Beelzebub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ruler of the demons</a:t>
            </a:r>
            <a:r>
              <a:rPr lang="en-US" sz="4400" dirty="0">
                <a:latin typeface="Times New Roman"/>
                <a:cs typeface="Times New Roman"/>
              </a:rPr>
              <a:t>.</a:t>
            </a:r>
            <a:r>
              <a:rPr lang="en-US" sz="4400" dirty="0" smtClean="0">
                <a:latin typeface="Times New Roman"/>
                <a:cs typeface="Times New Roman"/>
              </a:rPr>
              <a:t>” Matt 12:24</a:t>
            </a:r>
            <a:endParaRPr lang="en-US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5737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Enrichment of Humanity</a:t>
            </a:r>
            <a:br>
              <a:rPr lang="en-US" b="1" u="sng" dirty="0" smtClean="0">
                <a:latin typeface="Times New Roman"/>
                <a:cs typeface="Times New Roman"/>
              </a:rPr>
            </a:br>
            <a:r>
              <a:rPr lang="en-US" b="1" u="sng" dirty="0" smtClean="0">
                <a:latin typeface="Times New Roman"/>
                <a:cs typeface="Times New Roman"/>
              </a:rPr>
              <a:t>St Cyril of Alexandria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1479"/>
            <a:ext cx="7945278" cy="4313345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latin typeface="Times New Roman"/>
                <a:cs typeface="Times New Roman"/>
              </a:rPr>
              <a:t>“</a:t>
            </a:r>
            <a:r>
              <a:rPr lang="en-GB" sz="3600" dirty="0">
                <a:latin typeface="Times New Roman"/>
                <a:cs typeface="Times New Roman"/>
              </a:rPr>
              <a:t>He said well ‘the kingdom of God has come upon you’; this means that </a:t>
            </a:r>
            <a:r>
              <a:rPr lang="en-GB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since I have become man as you are</a:t>
            </a:r>
            <a:r>
              <a:rPr lang="en-GB" sz="3600" dirty="0">
                <a:latin typeface="Times New Roman"/>
                <a:cs typeface="Times New Roman"/>
              </a:rPr>
              <a:t>, and </a:t>
            </a:r>
            <a:r>
              <a:rPr lang="en-GB" sz="3600" dirty="0" smtClean="0">
                <a:latin typeface="Times New Roman"/>
                <a:cs typeface="Times New Roman"/>
              </a:rPr>
              <a:t>cast </a:t>
            </a:r>
            <a:r>
              <a:rPr lang="en-GB" sz="3600" dirty="0">
                <a:latin typeface="Times New Roman"/>
                <a:cs typeface="Times New Roman"/>
              </a:rPr>
              <a:t>out demons by God’s Spirit, </a:t>
            </a:r>
            <a:r>
              <a:rPr lang="en-GB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by this humanity had become enriched in me from the kingdom of heaven</a:t>
            </a:r>
            <a:r>
              <a:rPr lang="en-GB" sz="3600" dirty="0">
                <a:latin typeface="Times New Roman"/>
                <a:cs typeface="Times New Roman"/>
              </a:rPr>
              <a:t>.  It has attained glory by casting out demons, and rebuking the evil spirits.” 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8907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Test your words 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5642"/>
            <a:ext cx="6884096" cy="4160522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All the words </a:t>
            </a:r>
            <a:r>
              <a:rPr lang="en-US" sz="4800" dirty="0">
                <a:latin typeface="Times New Roman"/>
                <a:cs typeface="Times New Roman"/>
              </a:rPr>
              <a:t>of my mouth </a:t>
            </a:r>
            <a:r>
              <a:rPr lang="en-US" sz="4800" i="1" dirty="0">
                <a:latin typeface="Times New Roman"/>
                <a:cs typeface="Times New Roman"/>
              </a:rPr>
              <a:t>are</a:t>
            </a:r>
            <a:r>
              <a:rPr lang="en-US" sz="4800" dirty="0">
                <a:latin typeface="Times New Roman"/>
                <a:cs typeface="Times New Roman"/>
              </a:rPr>
              <a:t> with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righteousness</a:t>
            </a:r>
            <a:r>
              <a:rPr lang="en-US" sz="4800" dirty="0" smtClean="0">
                <a:latin typeface="Times New Roman"/>
                <a:cs typeface="Times New Roman"/>
              </a:rPr>
              <a:t>; Nothing </a:t>
            </a:r>
            <a:r>
              <a:rPr lang="en-US" sz="4800" b="1" u="sng" dirty="0">
                <a:solidFill>
                  <a:srgbClr val="3366FF"/>
                </a:solidFill>
                <a:latin typeface="Times New Roman"/>
                <a:cs typeface="Times New Roman"/>
              </a:rPr>
              <a:t>crooked or perverse</a:t>
            </a:r>
            <a:r>
              <a:rPr lang="en-US" sz="4800" dirty="0">
                <a:latin typeface="Times New Roman"/>
                <a:cs typeface="Times New Roman"/>
              </a:rPr>
              <a:t> </a:t>
            </a:r>
            <a:r>
              <a:rPr lang="en-US" sz="4800" i="1" dirty="0">
                <a:latin typeface="Times New Roman"/>
                <a:cs typeface="Times New Roman"/>
              </a:rPr>
              <a:t>is</a:t>
            </a:r>
            <a:r>
              <a:rPr lang="en-US" sz="4800" dirty="0">
                <a:latin typeface="Times New Roman"/>
                <a:cs typeface="Times New Roman"/>
              </a:rPr>
              <a:t> in them</a:t>
            </a:r>
            <a:r>
              <a:rPr lang="en-US" sz="4800" dirty="0" smtClean="0">
                <a:latin typeface="Times New Roman"/>
                <a:cs typeface="Times New Roman"/>
              </a:rPr>
              <a:t>. Prov. 8:8</a:t>
            </a:r>
            <a:endParaRPr lang="en-US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480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latin typeface="Times New Roman"/>
                <a:cs typeface="Times New Roman"/>
              </a:rPr>
              <a:t>St Augustine</a:t>
            </a:r>
            <a:endParaRPr lang="en-US" sz="48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54035" cy="429595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/>
                <a:cs typeface="Times New Roman"/>
              </a:rPr>
              <a:t>"You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ought to know what you have received</a:t>
            </a:r>
            <a:r>
              <a:rPr lang="en-US" sz="2800" dirty="0">
                <a:latin typeface="Times New Roman"/>
                <a:cs typeface="Times New Roman"/>
              </a:rPr>
              <a:t>, what you are going to receive, and what you ought to receive daily. That Bread which you see on the altar, having been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sanctified by the word of God</a:t>
            </a:r>
            <a:r>
              <a:rPr lang="en-US" sz="2800" dirty="0">
                <a:latin typeface="Times New Roman"/>
                <a:cs typeface="Times New Roman"/>
              </a:rPr>
              <a:t>, is the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Body of Christ</a:t>
            </a:r>
            <a:r>
              <a:rPr lang="en-US" sz="2800" dirty="0">
                <a:latin typeface="Times New Roman"/>
                <a:cs typeface="Times New Roman"/>
              </a:rPr>
              <a:t>. The chalice, or rather, what is in that chalice, having been sanctified by the word of God, is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Blood of Christ</a:t>
            </a:r>
            <a:r>
              <a:rPr lang="en-US" sz="2800" dirty="0">
                <a:latin typeface="Times New Roman"/>
                <a:cs typeface="Times New Roman"/>
              </a:rPr>
              <a:t>."</a:t>
            </a:r>
          </a:p>
          <a:p>
            <a:r>
              <a:rPr lang="mr-IN" dirty="0">
                <a:latin typeface="Times New Roman"/>
                <a:cs typeface="Times New Roman"/>
              </a:rPr>
              <a:t>-"Sermons", [227, 21]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1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upright in Heart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Light is sown </a:t>
            </a:r>
            <a:r>
              <a:rPr lang="en-US" sz="4800" dirty="0">
                <a:latin typeface="Times New Roman"/>
                <a:cs typeface="Times New Roman"/>
              </a:rPr>
              <a:t>like seed for the righteous And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gladness for the upright in heart</a:t>
            </a:r>
            <a:r>
              <a:rPr lang="en-US" sz="4800" dirty="0" smtClean="0">
                <a:latin typeface="Times New Roman"/>
                <a:cs typeface="Times New Roman"/>
              </a:rPr>
              <a:t>.  Ps 97:11</a:t>
            </a:r>
            <a:endParaRPr lang="en-US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342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>
                <a:latin typeface="Times New Roman"/>
                <a:cs typeface="Times New Roman"/>
              </a:rPr>
              <a:t> (St. Augustine</a:t>
            </a:r>
            <a:r>
              <a:rPr lang="en-US" sz="4400" b="1" u="sng" dirty="0" smtClean="0">
                <a:latin typeface="Times New Roman"/>
                <a:cs typeface="Times New Roman"/>
              </a:rPr>
              <a:t>)</a:t>
            </a:r>
            <a:endParaRPr lang="en-US" sz="4400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US" sz="4000" dirty="0">
                <a:latin typeface="Times New Roman"/>
                <a:cs typeface="Times New Roman"/>
              </a:rPr>
              <a:t>What kind of light, you fear to lose through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practicing a holy life</a:t>
            </a:r>
            <a:r>
              <a:rPr lang="en-US" sz="4000" dirty="0">
                <a:latin typeface="Times New Roman"/>
                <a:cs typeface="Times New Roman"/>
              </a:rPr>
              <a:t>?! Do not you fear to lose the true light and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become in darkness</a:t>
            </a:r>
            <a:r>
              <a:rPr lang="en-US" sz="4000" dirty="0">
                <a:latin typeface="Times New Roman"/>
                <a:cs typeface="Times New Roman"/>
              </a:rPr>
              <a:t>?</a:t>
            </a:r>
            <a:endParaRPr lang="en-GB" sz="4000" dirty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On </a:t>
            </a:r>
            <a:r>
              <a:rPr lang="en-US" i="1" dirty="0">
                <a:latin typeface="Times New Roman"/>
                <a:cs typeface="Times New Roman"/>
              </a:rPr>
              <a:t>Ps. 97 (96).</a:t>
            </a:r>
            <a:endParaRPr lang="en-GB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3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latin typeface="Times New Roman"/>
                <a:cs typeface="Times New Roman"/>
              </a:rPr>
              <a:t>The acts of the upright</a:t>
            </a:r>
            <a:endParaRPr lang="en-US" sz="48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/>
                <a:cs typeface="Times New Roman"/>
              </a:rPr>
              <a:t>13 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Watch</a:t>
            </a:r>
            <a:r>
              <a:rPr lang="en-US" sz="4800" dirty="0">
                <a:latin typeface="Times New Roman"/>
                <a:cs typeface="Times New Roman"/>
              </a:rPr>
              <a:t>, </a:t>
            </a:r>
            <a:r>
              <a:rPr lang="en-US" sz="4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stand fast </a:t>
            </a:r>
            <a:r>
              <a:rPr lang="en-US" sz="4800" dirty="0">
                <a:latin typeface="Times New Roman"/>
                <a:cs typeface="Times New Roman"/>
              </a:rPr>
              <a:t>in the faith,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 brave</a:t>
            </a:r>
            <a:r>
              <a:rPr lang="en-US" sz="4800" dirty="0">
                <a:latin typeface="Times New Roman"/>
                <a:cs typeface="Times New Roman"/>
              </a:rPr>
              <a:t>,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 strong</a:t>
            </a:r>
            <a:r>
              <a:rPr lang="en-US" sz="4800" dirty="0">
                <a:latin typeface="Times New Roman"/>
                <a:cs typeface="Times New Roman"/>
              </a:rPr>
              <a:t>. </a:t>
            </a:r>
            <a:r>
              <a:rPr lang="en-US" sz="4800" b="1" dirty="0">
                <a:latin typeface="Times New Roman"/>
                <a:cs typeface="Times New Roman"/>
              </a:rPr>
              <a:t>14 </a:t>
            </a:r>
            <a:r>
              <a:rPr lang="en-US" sz="4800" dirty="0">
                <a:latin typeface="Times New Roman"/>
                <a:cs typeface="Times New Roman"/>
              </a:rPr>
              <a:t>Let all </a:t>
            </a:r>
            <a:r>
              <a:rPr lang="en-US" sz="4800" i="1" dirty="0">
                <a:latin typeface="Times New Roman"/>
                <a:cs typeface="Times New Roman"/>
              </a:rPr>
              <a:t>that</a:t>
            </a:r>
            <a:r>
              <a:rPr lang="en-US" sz="4800" dirty="0">
                <a:latin typeface="Times New Roman"/>
                <a:cs typeface="Times New Roman"/>
              </a:rPr>
              <a:t> you </a:t>
            </a:r>
            <a:r>
              <a:rPr lang="en-US" sz="4800" i="1" dirty="0">
                <a:latin typeface="Times New Roman"/>
                <a:cs typeface="Times New Roman"/>
              </a:rPr>
              <a:t>do</a:t>
            </a:r>
            <a:r>
              <a:rPr lang="en-US" sz="4800" dirty="0">
                <a:latin typeface="Times New Roman"/>
                <a:cs typeface="Times New Roman"/>
              </a:rPr>
              <a:t> 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 done with love </a:t>
            </a:r>
            <a:r>
              <a:rPr lang="en-US" sz="4800" dirty="0" smtClean="0">
                <a:latin typeface="Times New Roman"/>
                <a:cs typeface="Times New Roman"/>
              </a:rPr>
              <a:t> . 1 </a:t>
            </a:r>
            <a:r>
              <a:rPr lang="en-US" sz="4800" dirty="0" err="1" smtClean="0">
                <a:latin typeface="Times New Roman"/>
                <a:cs typeface="Times New Roman"/>
              </a:rPr>
              <a:t>Cor</a:t>
            </a:r>
            <a:r>
              <a:rPr lang="en-US" sz="4800" dirty="0" smtClean="0">
                <a:latin typeface="Times New Roman"/>
                <a:cs typeface="Times New Roman"/>
              </a:rPr>
              <a:t> 16:13,14</a:t>
            </a:r>
            <a:endParaRPr lang="en-US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249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err="1" smtClean="0">
                <a:latin typeface="Times New Roman"/>
                <a:cs typeface="Times New Roman"/>
              </a:rPr>
              <a:t>Fr</a:t>
            </a:r>
            <a:r>
              <a:rPr lang="en-US" b="1" u="sng" dirty="0" smtClean="0">
                <a:latin typeface="Times New Roman"/>
                <a:cs typeface="Times New Roman"/>
              </a:rPr>
              <a:t> </a:t>
            </a:r>
            <a:r>
              <a:rPr lang="en-US" b="1" u="sng" dirty="0" err="1" smtClean="0">
                <a:latin typeface="Times New Roman"/>
                <a:cs typeface="Times New Roman"/>
              </a:rPr>
              <a:t>Ambrosiaster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ctr"/>
            <a:r>
              <a:rPr lang="en-US" sz="3600" dirty="0">
                <a:latin typeface="Times New Roman"/>
                <a:cs typeface="Times New Roman"/>
              </a:rPr>
              <a:t>They are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committed to watch and hold fast</a:t>
            </a:r>
            <a:r>
              <a:rPr lang="en-US" sz="3600" dirty="0">
                <a:latin typeface="Times New Roman"/>
                <a:cs typeface="Times New Roman"/>
              </a:rPr>
              <a:t>, lest they would be attacked in their faith; and to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strongly confess what they have learned</a:t>
            </a:r>
            <a:r>
              <a:rPr lang="en-US" sz="3600" dirty="0">
                <a:latin typeface="Times New Roman"/>
                <a:cs typeface="Times New Roman"/>
              </a:rPr>
              <a:t>; as that would be a sound and mature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bond between the word and the work</a:t>
            </a:r>
            <a:r>
              <a:rPr lang="en-US" sz="3600" dirty="0">
                <a:latin typeface="Times New Roman"/>
                <a:cs typeface="Times New Roman"/>
              </a:rPr>
              <a:t>.</a:t>
            </a:r>
            <a:endParaRPr lang="en-GB" sz="3600" dirty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CSEL </a:t>
            </a:r>
            <a:r>
              <a:rPr lang="en-US" i="1" dirty="0">
                <a:latin typeface="Times New Roman"/>
                <a:cs typeface="Times New Roman"/>
              </a:rPr>
              <a:t>81: 191.</a:t>
            </a:r>
            <a:endParaRPr lang="en-GB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8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warfare of the upright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7 </a:t>
            </a:r>
            <a:r>
              <a:rPr lang="en-US" sz="3600" dirty="0">
                <a:latin typeface="Times New Roman"/>
                <a:cs typeface="Times New Roman"/>
              </a:rPr>
              <a:t>Therefore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submit to God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Resist the devil </a:t>
            </a:r>
            <a:r>
              <a:rPr lang="en-US" sz="3600" dirty="0">
                <a:latin typeface="Times New Roman"/>
                <a:cs typeface="Times New Roman"/>
              </a:rPr>
              <a:t>and he will flee from you. </a:t>
            </a:r>
            <a:r>
              <a:rPr lang="en-US" sz="3600" b="1" dirty="0">
                <a:latin typeface="Times New Roman"/>
                <a:cs typeface="Times New Roman"/>
              </a:rPr>
              <a:t>8 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Draw near</a:t>
            </a:r>
            <a:r>
              <a:rPr lang="en-US" sz="3600" dirty="0">
                <a:latin typeface="Times New Roman"/>
                <a:cs typeface="Times New Roman"/>
              </a:rPr>
              <a:t> to God and He will draw near to you.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Cleanse 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your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hands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i="1" dirty="0">
                <a:latin typeface="Times New Roman"/>
                <a:cs typeface="Times New Roman"/>
              </a:rPr>
              <a:t>you</a:t>
            </a:r>
            <a:r>
              <a:rPr lang="en-US" sz="3600" dirty="0">
                <a:latin typeface="Times New Roman"/>
                <a:cs typeface="Times New Roman"/>
              </a:rPr>
              <a:t> sinners; and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purify </a:t>
            </a:r>
            <a:r>
              <a:rPr lang="en-US" sz="3600" b="1" i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your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 hearts</a:t>
            </a:r>
            <a:r>
              <a:rPr lang="en-US" sz="3600" dirty="0" smtClean="0">
                <a:latin typeface="Times New Roman"/>
                <a:cs typeface="Times New Roman"/>
              </a:rPr>
              <a:t>, </a:t>
            </a:r>
            <a:r>
              <a:rPr lang="en-US" sz="3600" i="1" dirty="0">
                <a:latin typeface="Times New Roman"/>
                <a:cs typeface="Times New Roman"/>
              </a:rPr>
              <a:t>you</a:t>
            </a:r>
            <a:r>
              <a:rPr lang="en-US" sz="3600" dirty="0">
                <a:latin typeface="Times New Roman"/>
                <a:cs typeface="Times New Roman"/>
              </a:rPr>
              <a:t> double-minded. </a:t>
            </a:r>
            <a:r>
              <a:rPr lang="en-US" sz="3600" dirty="0" smtClean="0">
                <a:latin typeface="Times New Roman"/>
                <a:cs typeface="Times New Roman"/>
              </a:rPr>
              <a:t> Jas 4:7,8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357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reward of the upright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8 </a:t>
            </a:r>
            <a:r>
              <a:rPr lang="en-US" sz="3600" dirty="0">
                <a:latin typeface="Times New Roman"/>
                <a:cs typeface="Times New Roman"/>
              </a:rPr>
              <a:t>So God, who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knows the heart</a:t>
            </a:r>
            <a:r>
              <a:rPr lang="en-US" sz="3600" dirty="0">
                <a:latin typeface="Times New Roman"/>
                <a:cs typeface="Times New Roman"/>
              </a:rPr>
              <a:t>, acknowledged them by giving them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the Holy Spirit, just as </a:t>
            </a:r>
            <a:r>
              <a:rPr lang="en-US" sz="36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He did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to us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b="1" dirty="0">
                <a:latin typeface="Times New Roman"/>
                <a:cs typeface="Times New Roman"/>
              </a:rPr>
              <a:t>9 </a:t>
            </a:r>
            <a:r>
              <a:rPr lang="en-US" sz="3600" dirty="0">
                <a:latin typeface="Times New Roman"/>
                <a:cs typeface="Times New Roman"/>
              </a:rPr>
              <a:t>and made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no distinction </a:t>
            </a:r>
            <a:r>
              <a:rPr lang="en-US" sz="3600" dirty="0">
                <a:latin typeface="Times New Roman"/>
                <a:cs typeface="Times New Roman"/>
              </a:rPr>
              <a:t>between us and them,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purifying their hearts by faith</a:t>
            </a:r>
            <a:r>
              <a:rPr lang="en-US" sz="3600" dirty="0" smtClean="0">
                <a:latin typeface="Times New Roman"/>
                <a:cs typeface="Times New Roman"/>
              </a:rPr>
              <a:t>. Acts 15:8,9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953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blessing of the upright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71196" cy="4278555"/>
          </a:xfrm>
        </p:spPr>
        <p:txBody>
          <a:bodyPr>
            <a:noAutofit/>
          </a:bodyPr>
          <a:lstStyle/>
          <a:p>
            <a:pPr algn="ctr"/>
            <a:r>
              <a:rPr lang="en-US" sz="4800" dirty="0">
                <a:latin typeface="Times New Roman"/>
                <a:cs typeface="Times New Roman"/>
              </a:rPr>
              <a:t>By the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blessing</a:t>
            </a:r>
            <a:r>
              <a:rPr lang="en-US" sz="4800" dirty="0">
                <a:latin typeface="Times New Roman"/>
                <a:cs typeface="Times New Roman"/>
              </a:rPr>
              <a:t> of the </a:t>
            </a:r>
            <a:r>
              <a:rPr lang="en-US" sz="4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upright</a:t>
            </a:r>
            <a:r>
              <a:rPr lang="en-US" sz="4800" dirty="0">
                <a:latin typeface="Times New Roman"/>
                <a:cs typeface="Times New Roman"/>
              </a:rPr>
              <a:t> the city is exalted</a:t>
            </a:r>
            <a:r>
              <a:rPr lang="en-US" sz="4800" dirty="0" smtClean="0">
                <a:latin typeface="Times New Roman"/>
                <a:cs typeface="Times New Roman"/>
              </a:rPr>
              <a:t>, But </a:t>
            </a:r>
            <a:r>
              <a:rPr lang="en-US" sz="4800" dirty="0">
                <a:latin typeface="Times New Roman"/>
                <a:cs typeface="Times New Roman"/>
              </a:rPr>
              <a:t>it is </a:t>
            </a:r>
            <a:r>
              <a:rPr lang="en-US" sz="4800" b="1" u="sng" dirty="0">
                <a:solidFill>
                  <a:srgbClr val="3366FF"/>
                </a:solidFill>
                <a:latin typeface="Times New Roman"/>
                <a:cs typeface="Times New Roman"/>
              </a:rPr>
              <a:t>overthrown</a:t>
            </a:r>
            <a:r>
              <a:rPr lang="en-US" sz="4800" dirty="0">
                <a:latin typeface="Times New Roman"/>
                <a:cs typeface="Times New Roman"/>
              </a:rPr>
              <a:t> by the </a:t>
            </a:r>
            <a:r>
              <a:rPr lang="en-US" sz="4800" b="1" u="sng" dirty="0">
                <a:solidFill>
                  <a:srgbClr val="3366FF"/>
                </a:solidFill>
                <a:latin typeface="Times New Roman"/>
                <a:cs typeface="Times New Roman"/>
              </a:rPr>
              <a:t>mouth of the wicked</a:t>
            </a:r>
            <a:r>
              <a:rPr lang="en-US" sz="4800" dirty="0" smtClean="0">
                <a:latin typeface="Times New Roman"/>
                <a:cs typeface="Times New Roman"/>
              </a:rPr>
              <a:t>. Prov. 11:11</a:t>
            </a:r>
            <a:endParaRPr lang="en-US" sz="4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7114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The joy of the upright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/>
                <a:cs typeface="Times New Roman"/>
              </a:rPr>
              <a:t>I have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become as a wonder </a:t>
            </a:r>
            <a:r>
              <a:rPr lang="en-US" sz="4000" dirty="0">
                <a:latin typeface="Times New Roman"/>
                <a:cs typeface="Times New Roman"/>
              </a:rPr>
              <a:t>to many</a:t>
            </a:r>
            <a:r>
              <a:rPr lang="en-US" sz="4000" dirty="0" smtClean="0">
                <a:latin typeface="Times New Roman"/>
                <a:cs typeface="Times New Roman"/>
              </a:rPr>
              <a:t>, </a:t>
            </a:r>
            <a:r>
              <a:rPr lang="en-US" sz="4000" dirty="0">
                <a:latin typeface="Times New Roman"/>
                <a:cs typeface="Times New Roman"/>
              </a:rPr>
              <a:t>But You are my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strong refuge</a:t>
            </a:r>
            <a:r>
              <a:rPr lang="en-US" sz="4000" dirty="0">
                <a:latin typeface="Times New Roman"/>
                <a:cs typeface="Times New Roman"/>
              </a:rPr>
              <a:t>. </a:t>
            </a:r>
            <a:r>
              <a:rPr lang="en-US" sz="4000" dirty="0" smtClean="0">
                <a:latin typeface="Times New Roman"/>
                <a:cs typeface="Times New Roman"/>
              </a:rPr>
              <a:t>Let </a:t>
            </a:r>
            <a:r>
              <a:rPr lang="en-US" sz="4000" dirty="0">
                <a:latin typeface="Times New Roman"/>
                <a:cs typeface="Times New Roman"/>
              </a:rPr>
              <a:t>my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mouth be filled with Your 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praise</a:t>
            </a:r>
            <a:r>
              <a:rPr lang="en-US" sz="4000" dirty="0" smtClean="0">
                <a:latin typeface="Times New Roman"/>
                <a:cs typeface="Times New Roman"/>
              </a:rPr>
              <a:t>, And </a:t>
            </a:r>
            <a:r>
              <a:rPr lang="en-US" sz="4000" dirty="0">
                <a:latin typeface="Times New Roman"/>
                <a:cs typeface="Times New Roman"/>
              </a:rPr>
              <a:t>with Your glory all the day</a:t>
            </a:r>
            <a:r>
              <a:rPr lang="en-US" sz="4000" dirty="0" smtClean="0">
                <a:latin typeface="Times New Roman"/>
                <a:cs typeface="Times New Roman"/>
              </a:rPr>
              <a:t>. Ps 71:7,8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235839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160</TotalTime>
  <Words>435</Words>
  <Application>Microsoft Macintosh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Plaza</vt:lpstr>
      <vt:lpstr>The Upright </vt:lpstr>
      <vt:lpstr>The upright in Heart</vt:lpstr>
      <vt:lpstr> (St. Augustine)</vt:lpstr>
      <vt:lpstr>The acts of the upright</vt:lpstr>
      <vt:lpstr>Fr Ambrosiaster</vt:lpstr>
      <vt:lpstr>The warfare of the upright</vt:lpstr>
      <vt:lpstr>The reward of the upright</vt:lpstr>
      <vt:lpstr>The blessing of the upright</vt:lpstr>
      <vt:lpstr>The joy of the upright</vt:lpstr>
      <vt:lpstr>The unrighteous saying</vt:lpstr>
      <vt:lpstr>The Enrichment of Humanity St Cyril of Alexandria</vt:lpstr>
      <vt:lpstr>Test your words </vt:lpstr>
      <vt:lpstr>St Augustine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5</cp:revision>
  <dcterms:created xsi:type="dcterms:W3CDTF">2016-10-29T18:39:42Z</dcterms:created>
  <dcterms:modified xsi:type="dcterms:W3CDTF">2016-10-29T21:20:11Z</dcterms:modified>
</cp:coreProperties>
</file>