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2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3" r:id="rId16"/>
    <p:sldId id="265" r:id="rId17"/>
    <p:sldId id="266" r:id="rId18"/>
    <p:sldId id="274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154" y="4208929"/>
            <a:ext cx="8433214" cy="104868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cost of changing career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2649" y="5257800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2000" b="1" baseline="30000" dirty="0" smtClean="0">
                <a:latin typeface="Times New Roman"/>
                <a:cs typeface="Times New Roman"/>
              </a:rPr>
              <a:t>nd</a:t>
            </a:r>
            <a:r>
              <a:rPr lang="en-US" sz="2000" b="1" dirty="0" smtClean="0">
                <a:latin typeface="Times New Roman"/>
                <a:cs typeface="Times New Roman"/>
              </a:rPr>
              <a:t> Sunday of </a:t>
            </a:r>
            <a:r>
              <a:rPr lang="en-US" sz="2000" b="1" dirty="0" err="1" smtClean="0">
                <a:latin typeface="Times New Roman"/>
                <a:cs typeface="Times New Roman"/>
              </a:rPr>
              <a:t>Babah</a:t>
            </a:r>
            <a:r>
              <a:rPr lang="en-US" sz="2000" b="1" dirty="0" smtClean="0">
                <a:latin typeface="Times New Roman"/>
                <a:cs typeface="Times New Roman"/>
              </a:rPr>
              <a:t> 1733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28" y="442123"/>
            <a:ext cx="5158948" cy="351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27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His Life is Manifested in Me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For we who live are always delivered to death for Jesus’ sake, that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life of Jesus also may be manifested in our mortal flesh.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400" dirty="0" smtClean="0">
                <a:latin typeface="Times New Roman"/>
                <a:cs typeface="Times New Roman"/>
              </a:rPr>
              <a:t>2 </a:t>
            </a:r>
            <a:r>
              <a:rPr lang="en-US" sz="4400" dirty="0" err="1" smtClean="0">
                <a:latin typeface="Times New Roman"/>
                <a:cs typeface="Times New Roman"/>
              </a:rPr>
              <a:t>Cor</a:t>
            </a:r>
            <a:r>
              <a:rPr lang="en-US" sz="4400" dirty="0" smtClean="0">
                <a:latin typeface="Times New Roman"/>
                <a:cs typeface="Times New Roman"/>
              </a:rPr>
              <a:t> 4:11</a:t>
            </a:r>
            <a:endParaRPr lang="en-US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3427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Change where you look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/>
                <a:cs typeface="Times New Roman"/>
              </a:rPr>
              <a:t>while we do 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not look at </a:t>
            </a:r>
            <a:r>
              <a:rPr lang="en-US" sz="3600" dirty="0">
                <a:latin typeface="Times New Roman"/>
                <a:cs typeface="Times New Roman"/>
              </a:rPr>
              <a:t>the things which are seen, but at the things which are not seen. For the things which are seen </a:t>
            </a:r>
            <a:r>
              <a:rPr lang="en-US" sz="3600" i="1" dirty="0">
                <a:latin typeface="Times New Roman"/>
                <a:cs typeface="Times New Roman"/>
              </a:rPr>
              <a:t>are</a:t>
            </a:r>
            <a:r>
              <a:rPr lang="en-US" sz="3600" dirty="0">
                <a:latin typeface="Times New Roman"/>
                <a:cs typeface="Times New Roman"/>
              </a:rPr>
              <a:t> temporary,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but the things which 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are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 not seen are eternal</a:t>
            </a:r>
            <a:r>
              <a:rPr lang="en-US" sz="3600" dirty="0" smtClean="0">
                <a:latin typeface="Times New Roman"/>
                <a:cs typeface="Times New Roman"/>
              </a:rPr>
              <a:t>. 2 </a:t>
            </a:r>
            <a:r>
              <a:rPr lang="en-US" sz="3600" dirty="0" err="1" smtClean="0">
                <a:latin typeface="Times New Roman"/>
                <a:cs typeface="Times New Roman"/>
              </a:rPr>
              <a:t>Cor</a:t>
            </a:r>
            <a:r>
              <a:rPr lang="en-US" sz="3600" dirty="0" smtClean="0">
                <a:latin typeface="Times New Roman"/>
                <a:cs typeface="Times New Roman"/>
              </a:rPr>
              <a:t> 4:18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5225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My Life is His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75574" cy="424376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14 </a:t>
            </a:r>
            <a:r>
              <a:rPr lang="en-US" sz="3600" dirty="0">
                <a:latin typeface="Times New Roman"/>
                <a:cs typeface="Times New Roman"/>
              </a:rPr>
              <a:t>For the love of Christ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compels us</a:t>
            </a:r>
            <a:r>
              <a:rPr lang="en-US" sz="3600" dirty="0">
                <a:latin typeface="Times New Roman"/>
                <a:cs typeface="Times New Roman"/>
              </a:rPr>
              <a:t>, because we judge thus: that if One died for all, then all died; </a:t>
            </a:r>
            <a:r>
              <a:rPr lang="en-US" sz="3600" b="1" dirty="0">
                <a:latin typeface="Times New Roman"/>
                <a:cs typeface="Times New Roman"/>
              </a:rPr>
              <a:t>15 </a:t>
            </a:r>
            <a:r>
              <a:rPr lang="en-US" sz="3600" dirty="0">
                <a:latin typeface="Times New Roman"/>
                <a:cs typeface="Times New Roman"/>
              </a:rPr>
              <a:t>and He died for all, that those who live should live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no longer for themselves, but for Him who died for them and rose again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r>
              <a:rPr lang="en-US" sz="3600" dirty="0" smtClean="0">
                <a:latin typeface="Times New Roman"/>
                <a:cs typeface="Times New Roman"/>
              </a:rPr>
              <a:t> 2 </a:t>
            </a:r>
            <a:r>
              <a:rPr lang="en-US" sz="3600" dirty="0" err="1" smtClean="0">
                <a:latin typeface="Times New Roman"/>
                <a:cs typeface="Times New Roman"/>
              </a:rPr>
              <a:t>Cor</a:t>
            </a:r>
            <a:r>
              <a:rPr lang="en-US" sz="3600" dirty="0" smtClean="0">
                <a:latin typeface="Times New Roman"/>
                <a:cs typeface="Times New Roman"/>
              </a:rPr>
              <a:t> 5:14,15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4267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Catholic Epistle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14 </a:t>
            </a:r>
            <a:r>
              <a:rPr lang="en-US" sz="3600" dirty="0">
                <a:latin typeface="Times New Roman"/>
                <a:cs typeface="Times New Roman"/>
              </a:rPr>
              <a:t>But if you have bitter envy and self-seeking in your hearts, do not boast and lie against the truth. </a:t>
            </a:r>
            <a:r>
              <a:rPr lang="en-US" sz="3600" b="1" dirty="0">
                <a:latin typeface="Times New Roman"/>
                <a:cs typeface="Times New Roman"/>
              </a:rPr>
              <a:t>15 </a:t>
            </a:r>
            <a:r>
              <a:rPr lang="en-US" sz="3600" dirty="0">
                <a:latin typeface="Times New Roman"/>
                <a:cs typeface="Times New Roman"/>
              </a:rPr>
              <a:t>This wisdom does not descend from above, but 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earthly, sensual, demonic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smtClean="0">
                <a:latin typeface="Times New Roman"/>
                <a:cs typeface="Times New Roman"/>
              </a:rPr>
              <a:t> Jas 3:14,15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916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Wisdom from above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/>
                <a:cs typeface="Times New Roman"/>
              </a:rPr>
              <a:t>But the </a:t>
            </a:r>
            <a:r>
              <a:rPr lang="en-US" sz="4000" b="1" dirty="0">
                <a:solidFill>
                  <a:srgbClr val="FF0000"/>
                </a:solidFill>
                <a:latin typeface="Times New Roman"/>
                <a:cs typeface="Times New Roman"/>
              </a:rPr>
              <a:t>wisdom that is from above is first pure</a:t>
            </a:r>
            <a:r>
              <a:rPr lang="en-US" sz="4000" dirty="0">
                <a:latin typeface="Times New Roman"/>
                <a:cs typeface="Times New Roman"/>
              </a:rPr>
              <a:t>, then peaceable, gentle, willing to yield, full of mercy and good fruits, without partiality and without hypocrisy. </a:t>
            </a:r>
            <a:r>
              <a:rPr lang="en-US" sz="4000" dirty="0" smtClean="0">
                <a:latin typeface="Times New Roman"/>
                <a:cs typeface="Times New Roman"/>
              </a:rPr>
              <a:t> Jas 3:17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7780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Times New Roman"/>
                <a:cs typeface="Times New Roman"/>
              </a:rPr>
              <a:t>St. John </a:t>
            </a:r>
            <a:r>
              <a:rPr lang="en-GB" b="1" u="sng" dirty="0" smtClean="0">
                <a:latin typeface="Times New Roman"/>
                <a:cs typeface="Times New Roman"/>
              </a:rPr>
              <a:t>Chrysostom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05989" cy="4330740"/>
          </a:xfrm>
        </p:spPr>
        <p:txBody>
          <a:bodyPr>
            <a:normAutofit/>
          </a:bodyPr>
          <a:lstStyle/>
          <a:p>
            <a:pPr lvl="0" algn="ctr"/>
            <a:r>
              <a:rPr lang="en-GB" sz="3200" dirty="0">
                <a:latin typeface="Times New Roman"/>
                <a:cs typeface="Times New Roman"/>
              </a:rPr>
              <a:t>Let us cleanse the eyes of our souls of all filth. For just as filth and mud blind the eyes of the flesh, </a:t>
            </a:r>
            <a:r>
              <a:rPr lang="en-GB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so too worldly concerns and discussions about moneymaking can dull the hearing of our minds </a:t>
            </a:r>
            <a:r>
              <a:rPr lang="en-GB" sz="3200" dirty="0">
                <a:latin typeface="Times New Roman"/>
                <a:cs typeface="Times New Roman"/>
              </a:rPr>
              <a:t>more effectively than any filth, and not only corrupt them but do wicked things as well.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1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/>
                <a:cs typeface="Times New Roman"/>
              </a:rPr>
              <a:t>The Grace</a:t>
            </a:r>
            <a:endParaRPr lang="en-US" sz="54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88592" cy="440032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From </a:t>
            </a:r>
            <a:r>
              <a:rPr lang="en-US" sz="3200" dirty="0">
                <a:latin typeface="Times New Roman"/>
                <a:cs typeface="Times New Roman"/>
              </a:rPr>
              <a:t>there they sailed to Antioch, where they had been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commended to the grace of God for the work which they had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completed. </a:t>
            </a:r>
            <a:r>
              <a:rPr lang="en-US" sz="3200" dirty="0" smtClean="0">
                <a:latin typeface="Times New Roman"/>
                <a:cs typeface="Times New Roman"/>
              </a:rPr>
              <a:t>Now </a:t>
            </a:r>
            <a:r>
              <a:rPr lang="en-US" sz="3200" dirty="0">
                <a:latin typeface="Times New Roman"/>
                <a:cs typeface="Times New Roman"/>
              </a:rPr>
              <a:t>when they had come and gathered the church together, they reported all that God had done with them, and that He had opened the door of faith to the Gentiles. </a:t>
            </a:r>
            <a:r>
              <a:rPr lang="en-US" sz="3200" dirty="0" smtClean="0">
                <a:latin typeface="Times New Roman"/>
                <a:cs typeface="Times New Roman"/>
              </a:rPr>
              <a:t> Acts 14:26,27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970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Joy of Changing the career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Make a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joyful</a:t>
            </a:r>
            <a:r>
              <a:rPr lang="en-US" sz="4400" dirty="0">
                <a:latin typeface="Times New Roman"/>
                <a:cs typeface="Times New Roman"/>
              </a:rPr>
              <a:t> shout to God, all the earth! </a:t>
            </a:r>
            <a:r>
              <a:rPr lang="en-US" sz="4400" dirty="0" smtClean="0">
                <a:latin typeface="Times New Roman"/>
                <a:cs typeface="Times New Roman"/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Sing</a:t>
            </a:r>
            <a:r>
              <a:rPr lang="en-US" sz="4400" dirty="0" smtClean="0">
                <a:latin typeface="Times New Roman"/>
                <a:cs typeface="Times New Roman"/>
              </a:rPr>
              <a:t> </a:t>
            </a:r>
            <a:r>
              <a:rPr lang="en-US" sz="4400" dirty="0">
                <a:latin typeface="Times New Roman"/>
                <a:cs typeface="Times New Roman"/>
              </a:rPr>
              <a:t>out the honor of His name</a:t>
            </a:r>
            <a:r>
              <a:rPr lang="en-US" sz="4400" dirty="0" smtClean="0">
                <a:latin typeface="Times New Roman"/>
                <a:cs typeface="Times New Roman"/>
              </a:rPr>
              <a:t>;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Make </a:t>
            </a:r>
            <a:r>
              <a:rPr lang="en-US" sz="4400" dirty="0">
                <a:latin typeface="Times New Roman"/>
                <a:cs typeface="Times New Roman"/>
              </a:rPr>
              <a:t>His praise glorious</a:t>
            </a:r>
            <a:r>
              <a:rPr lang="en-US" sz="4400" dirty="0" smtClean="0">
                <a:latin typeface="Times New Roman"/>
                <a:cs typeface="Times New Roman"/>
              </a:rPr>
              <a:t>. Ps 66:1-2,4</a:t>
            </a:r>
            <a:endParaRPr lang="en-US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6205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St Gregory of </a:t>
            </a:r>
            <a:r>
              <a:rPr lang="en-US" b="1" u="sng" dirty="0" err="1" smtClean="0">
                <a:latin typeface="Times New Roman"/>
                <a:cs typeface="Times New Roman"/>
              </a:rPr>
              <a:t>Nazuanzus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Without Shame and without doubt</a:t>
            </a:r>
            <a:r>
              <a:rPr lang="en-US" sz="4400" dirty="0" smtClean="0">
                <a:latin typeface="Times New Roman"/>
                <a:cs typeface="Times New Roman"/>
              </a:rPr>
              <a:t>, Eat the Flesh and Drink the Blood of Christ, If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you are desirous of True Life</a:t>
            </a:r>
            <a:endParaRPr lang="en-US" sz="4400" b="1" u="sng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3414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Application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79953" cy="4191580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3200" dirty="0" smtClean="0">
                <a:latin typeface="Times New Roman"/>
                <a:cs typeface="Times New Roman"/>
              </a:rPr>
              <a:t>Examine yourself thought the words of our readings today, and ask yourself : Am I walking in the newness of Life?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200" dirty="0">
                <a:latin typeface="Times New Roman"/>
                <a:cs typeface="Times New Roman"/>
              </a:rPr>
              <a:t>Think of your Life style with God, and ask yourself, do I need a Change?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200" dirty="0" smtClean="0">
                <a:latin typeface="Times New Roman"/>
                <a:cs typeface="Times New Roman"/>
              </a:rPr>
              <a:t>Find a time and sit with your spiritual father to discuss your outcome.</a:t>
            </a:r>
          </a:p>
        </p:txBody>
      </p:sp>
    </p:spTree>
    <p:extLst>
      <p:ext uri="{BB962C8B-B14F-4D97-AF65-F5344CB8AC3E}">
        <p14:creationId xmlns:p14="http://schemas.microsoft.com/office/powerpoint/2010/main" val="272095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Change of Career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/>
                <a:cs typeface="Times New Roman"/>
              </a:rPr>
              <a:t>9 </a:t>
            </a:r>
            <a:r>
              <a:rPr lang="en-US" sz="3200" dirty="0">
                <a:latin typeface="Times New Roman"/>
                <a:cs typeface="Times New Roman"/>
              </a:rPr>
              <a:t>For he and all who were with him were astonished at the catch of fish which they had taken; </a:t>
            </a:r>
            <a:r>
              <a:rPr lang="en-US" sz="3200" b="1" dirty="0">
                <a:latin typeface="Times New Roman"/>
                <a:cs typeface="Times New Roman"/>
              </a:rPr>
              <a:t>10 </a:t>
            </a:r>
            <a:r>
              <a:rPr lang="en-US" sz="3200" dirty="0">
                <a:latin typeface="Times New Roman"/>
                <a:cs typeface="Times New Roman"/>
              </a:rPr>
              <a:t>and so also </a:t>
            </a:r>
            <a:r>
              <a:rPr lang="en-US" sz="3200" i="1" dirty="0">
                <a:latin typeface="Times New Roman"/>
                <a:cs typeface="Times New Roman"/>
              </a:rPr>
              <a:t>were</a:t>
            </a:r>
            <a:r>
              <a:rPr lang="en-US" sz="3200" dirty="0">
                <a:latin typeface="Times New Roman"/>
                <a:cs typeface="Times New Roman"/>
              </a:rPr>
              <a:t> James and John, the sons of Zebedee, who were partners with Simon. And Jesus said to Simon,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“Do not be afraid. From now on you will catch men.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” </a:t>
            </a:r>
            <a:r>
              <a:rPr lang="en-US" sz="3200" dirty="0" err="1" smtClean="0">
                <a:latin typeface="Times New Roman"/>
                <a:cs typeface="Times New Roman"/>
              </a:rPr>
              <a:t>Lk</a:t>
            </a:r>
            <a:r>
              <a:rPr lang="en-US" sz="3200" dirty="0" smtClean="0">
                <a:latin typeface="Times New Roman"/>
                <a:cs typeface="Times New Roman"/>
              </a:rPr>
              <a:t> 5:9,10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060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Failure of Experienced Fishermen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/>
                <a:cs typeface="Times New Roman"/>
              </a:rPr>
              <a:t>But Simon answered and said to Him,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“Master, we have toiled all night and caught nothing</a:t>
            </a:r>
            <a:r>
              <a:rPr lang="en-US" sz="4000" b="1" dirty="0">
                <a:latin typeface="Times New Roman"/>
                <a:cs typeface="Times New Roman"/>
              </a:rPr>
              <a:t>; nevertheless at Your word I will let down the net.</a:t>
            </a:r>
            <a:r>
              <a:rPr lang="en-US" sz="4000" b="1" dirty="0" smtClean="0">
                <a:latin typeface="Times New Roman"/>
                <a:cs typeface="Times New Roman"/>
              </a:rPr>
              <a:t>”  </a:t>
            </a:r>
            <a:r>
              <a:rPr lang="en-US" sz="4000" b="1" dirty="0" err="1" smtClean="0">
                <a:latin typeface="Times New Roman"/>
                <a:cs typeface="Times New Roman"/>
              </a:rPr>
              <a:t>Lk</a:t>
            </a:r>
            <a:r>
              <a:rPr lang="en-US" sz="4000" b="1" dirty="0" smtClean="0">
                <a:latin typeface="Times New Roman"/>
                <a:cs typeface="Times New Roman"/>
              </a:rPr>
              <a:t> 5:5</a:t>
            </a:r>
            <a:endParaRPr lang="en-US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01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Breaking nets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latin typeface="Times New Roman"/>
                <a:cs typeface="Times New Roman"/>
              </a:rPr>
              <a:t> </a:t>
            </a:r>
            <a:r>
              <a:rPr lang="en-US" sz="4800" dirty="0">
                <a:latin typeface="Times New Roman"/>
                <a:cs typeface="Times New Roman"/>
              </a:rPr>
              <a:t>And when they had done this, they caught a great number of fish, and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their net was breaking.</a:t>
            </a:r>
            <a:r>
              <a:rPr lang="en-US" sz="4800" dirty="0">
                <a:latin typeface="Times New Roman"/>
                <a:cs typeface="Times New Roman"/>
              </a:rPr>
              <a:t> </a:t>
            </a:r>
            <a:r>
              <a:rPr lang="en-US" sz="4800" dirty="0" smtClean="0">
                <a:latin typeface="Times New Roman"/>
                <a:cs typeface="Times New Roman"/>
              </a:rPr>
              <a:t> </a:t>
            </a:r>
            <a:r>
              <a:rPr lang="en-US" sz="4800" dirty="0" err="1" smtClean="0">
                <a:latin typeface="Times New Roman"/>
                <a:cs typeface="Times New Roman"/>
              </a:rPr>
              <a:t>Lk</a:t>
            </a:r>
            <a:r>
              <a:rPr lang="en-US" sz="4800" dirty="0" smtClean="0">
                <a:latin typeface="Times New Roman"/>
                <a:cs typeface="Times New Roman"/>
              </a:rPr>
              <a:t> 5:6</a:t>
            </a:r>
            <a:endParaRPr lang="en-US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100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/>
                <a:cs typeface="Times New Roman"/>
              </a:rPr>
              <a:t>Sinking boats</a:t>
            </a:r>
            <a:endParaRPr lang="en-US" sz="54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/>
                <a:cs typeface="Times New Roman"/>
              </a:rPr>
              <a:t>So </a:t>
            </a:r>
            <a:r>
              <a:rPr lang="en-US" sz="4000" dirty="0">
                <a:latin typeface="Times New Roman"/>
                <a:cs typeface="Times New Roman"/>
              </a:rPr>
              <a:t>they signaled to </a:t>
            </a:r>
            <a:r>
              <a:rPr lang="en-US" sz="4000" i="1" dirty="0">
                <a:latin typeface="Times New Roman"/>
                <a:cs typeface="Times New Roman"/>
              </a:rPr>
              <a:t>their</a:t>
            </a:r>
            <a:r>
              <a:rPr lang="en-US" sz="4000" dirty="0">
                <a:latin typeface="Times New Roman"/>
                <a:cs typeface="Times New Roman"/>
              </a:rPr>
              <a:t> partners in the other boat to come and help them. And they came and filled both the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boats, so that they began to sink</a:t>
            </a:r>
            <a:r>
              <a:rPr lang="en-US" sz="4000" dirty="0" smtClean="0">
                <a:latin typeface="Times New Roman"/>
                <a:cs typeface="Times New Roman"/>
              </a:rPr>
              <a:t>. </a:t>
            </a:r>
            <a:r>
              <a:rPr lang="en-US" sz="4000" dirty="0" err="1" smtClean="0">
                <a:latin typeface="Times New Roman"/>
                <a:cs typeface="Times New Roman"/>
              </a:rPr>
              <a:t>Lk</a:t>
            </a:r>
            <a:r>
              <a:rPr lang="en-US" sz="4000" dirty="0" smtClean="0">
                <a:latin typeface="Times New Roman"/>
                <a:cs typeface="Times New Roman"/>
              </a:rPr>
              <a:t> 5:7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802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>
                <a:latin typeface="Times New Roman"/>
                <a:cs typeface="Times New Roman"/>
              </a:rPr>
              <a:t>St Cyril the Great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96689"/>
            <a:ext cx="7823503" cy="424376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“</a:t>
            </a:r>
            <a:r>
              <a:rPr lang="en-US" sz="3200" dirty="0">
                <a:latin typeface="Times New Roman"/>
                <a:cs typeface="Times New Roman"/>
              </a:rPr>
              <a:t>Let us praise the way by which the disciples have become fishermen for the entire world.  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They surrendered to Christ</a:t>
            </a:r>
            <a:r>
              <a:rPr lang="en-US" sz="3200" dirty="0">
                <a:latin typeface="Times New Roman"/>
                <a:cs typeface="Times New Roman"/>
              </a:rPr>
              <a:t>, the Creator of heaven and earth. </a:t>
            </a:r>
            <a:r>
              <a:rPr lang="en-US" sz="3200" dirty="0" smtClean="0">
                <a:latin typeface="Times New Roman"/>
                <a:cs typeface="Times New Roman"/>
              </a:rPr>
              <a:t>Though </a:t>
            </a:r>
            <a:r>
              <a:rPr lang="en-US" sz="3200" dirty="0">
                <a:latin typeface="Times New Roman"/>
                <a:cs typeface="Times New Roman"/>
              </a:rPr>
              <a:t>the disciples were asked to catch the other peoples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, yet they were caught in the safe net of Christ</a:t>
            </a:r>
            <a:r>
              <a:rPr lang="en-US" sz="3200" dirty="0">
                <a:latin typeface="Times New Roman"/>
                <a:cs typeface="Times New Roman"/>
              </a:rPr>
              <a:t>, so that when they in their turn cast their nets,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they would catch crowds of believers to the real fold of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Christ</a:t>
            </a:r>
            <a:endParaRPr lang="en-US" sz="3200" b="1" u="sng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451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Pauline Epistle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But we have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renounced the hidden things of shame</a:t>
            </a:r>
            <a:r>
              <a:rPr lang="en-US" sz="3200" dirty="0">
                <a:latin typeface="Times New Roman"/>
                <a:cs typeface="Times New Roman"/>
              </a:rPr>
              <a:t>, not walking in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craftiness </a:t>
            </a:r>
            <a:r>
              <a:rPr lang="en-US" sz="3200" dirty="0">
                <a:latin typeface="Times New Roman"/>
                <a:cs typeface="Times New Roman"/>
              </a:rPr>
              <a:t>nor handling 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the word of God deceitfully, but by manifestation of the truth</a:t>
            </a:r>
            <a:r>
              <a:rPr lang="en-US" sz="3200" dirty="0">
                <a:latin typeface="Times New Roman"/>
                <a:cs typeface="Times New Roman"/>
              </a:rPr>
              <a:t> commending ourselves to every man’s conscience in the sight of God. </a:t>
            </a:r>
            <a:r>
              <a:rPr lang="en-US" sz="3200" dirty="0" smtClean="0">
                <a:latin typeface="Times New Roman"/>
                <a:cs typeface="Times New Roman"/>
              </a:rPr>
              <a:t> 2 </a:t>
            </a:r>
            <a:r>
              <a:rPr lang="en-US" sz="3200" dirty="0" err="1" smtClean="0">
                <a:latin typeface="Times New Roman"/>
                <a:cs typeface="Times New Roman"/>
              </a:rPr>
              <a:t>Cor</a:t>
            </a:r>
            <a:r>
              <a:rPr lang="en-US" sz="3200" dirty="0" smtClean="0">
                <a:latin typeface="Times New Roman"/>
                <a:cs typeface="Times New Roman"/>
              </a:rPr>
              <a:t> 4:2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764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Do not preach yourself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Times New Roman"/>
              </a:rPr>
              <a:t> </a:t>
            </a:r>
            <a:r>
              <a:rPr lang="en-US" sz="4000" dirty="0">
                <a:latin typeface="Times New Roman"/>
                <a:cs typeface="Times New Roman"/>
              </a:rPr>
              <a:t>For we do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not preach ourselves, but Christ Jesus the Lord, and ourselves your bondservants</a:t>
            </a:r>
            <a:r>
              <a:rPr lang="en-US" sz="4000" dirty="0">
                <a:latin typeface="Times New Roman"/>
                <a:cs typeface="Times New Roman"/>
              </a:rPr>
              <a:t> for Jesus’ sake</a:t>
            </a:r>
            <a:r>
              <a:rPr lang="en-US" sz="4000" dirty="0" smtClean="0">
                <a:latin typeface="Times New Roman"/>
                <a:cs typeface="Times New Roman"/>
              </a:rPr>
              <a:t>. 2 </a:t>
            </a:r>
            <a:r>
              <a:rPr lang="en-US" sz="4000" dirty="0" err="1" smtClean="0">
                <a:latin typeface="Times New Roman"/>
                <a:cs typeface="Times New Roman"/>
              </a:rPr>
              <a:t>Cor</a:t>
            </a:r>
            <a:r>
              <a:rPr lang="en-US" sz="4000" dirty="0" smtClean="0">
                <a:latin typeface="Times New Roman"/>
                <a:cs typeface="Times New Roman"/>
              </a:rPr>
              <a:t> 4:5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736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His Act of Creation !!!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/>
                <a:cs typeface="Times New Roman"/>
              </a:rPr>
              <a:t>For it is the God who commanded light to shine out of darkness,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 has shone in our hearts to 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give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the light </a:t>
            </a:r>
            <a:r>
              <a:rPr lang="en-US" sz="3600" dirty="0">
                <a:latin typeface="Times New Roman"/>
                <a:cs typeface="Times New Roman"/>
              </a:rPr>
              <a:t>of the knowledge of the glory of God in the face of Jesus Christ</a:t>
            </a:r>
            <a:r>
              <a:rPr lang="en-US" sz="3600" dirty="0" smtClean="0">
                <a:latin typeface="Times New Roman"/>
                <a:cs typeface="Times New Roman"/>
              </a:rPr>
              <a:t>. 2 </a:t>
            </a:r>
            <a:r>
              <a:rPr lang="en-US" sz="3600" dirty="0" err="1" smtClean="0">
                <a:latin typeface="Times New Roman"/>
                <a:cs typeface="Times New Roman"/>
              </a:rPr>
              <a:t>Cor</a:t>
            </a:r>
            <a:r>
              <a:rPr lang="en-US" sz="3600" dirty="0" smtClean="0">
                <a:latin typeface="Times New Roman"/>
                <a:cs typeface="Times New Roman"/>
              </a:rPr>
              <a:t> 4:6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973909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485</TotalTime>
  <Words>658</Words>
  <Application>Microsoft Macintosh PowerPoint</Application>
  <PresentationFormat>On-screen Show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Plaza</vt:lpstr>
      <vt:lpstr>The cost of changing career</vt:lpstr>
      <vt:lpstr>Change of Career</vt:lpstr>
      <vt:lpstr>Failure of Experienced Fishermen </vt:lpstr>
      <vt:lpstr>Breaking nets</vt:lpstr>
      <vt:lpstr>Sinking boats</vt:lpstr>
      <vt:lpstr>St Cyril the Great </vt:lpstr>
      <vt:lpstr>Pauline Epistle </vt:lpstr>
      <vt:lpstr>Do not preach yourself</vt:lpstr>
      <vt:lpstr>His Act of Creation !!!</vt:lpstr>
      <vt:lpstr>His Life is Manifested in Me</vt:lpstr>
      <vt:lpstr>Change where you look</vt:lpstr>
      <vt:lpstr>My Life is His</vt:lpstr>
      <vt:lpstr>The Catholic Epistle </vt:lpstr>
      <vt:lpstr>Wisdom from above</vt:lpstr>
      <vt:lpstr>St. John Chrysostom</vt:lpstr>
      <vt:lpstr>The Grace</vt:lpstr>
      <vt:lpstr>The Joy of Changing the career</vt:lpstr>
      <vt:lpstr>St Gregory of Nazuanzus</vt:lpstr>
      <vt:lpstr>Application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changing your career</dc:title>
  <dc:creator>Father Mark Aziz</dc:creator>
  <cp:lastModifiedBy>Father Mark Aziz</cp:lastModifiedBy>
  <cp:revision>9</cp:revision>
  <dcterms:created xsi:type="dcterms:W3CDTF">2016-10-21T12:18:36Z</dcterms:created>
  <dcterms:modified xsi:type="dcterms:W3CDTF">2016-10-21T20:24:02Z</dcterms:modified>
</cp:coreProperties>
</file>