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5" r:id="rId3"/>
    <p:sldId id="266" r:id="rId4"/>
    <p:sldId id="258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8D872-12D3-4EFC-A43F-B2CB39BDABF0}" type="datetimeFigureOut">
              <a:rPr lang="en-US" smtClean="0"/>
              <a:pPr/>
              <a:t>5/5/2018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1A26A-8723-418F-875C-1323B2385C3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340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1A26A-8723-418F-875C-1323B2385C39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1A26A-8723-418F-875C-1323B2385C39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1A26A-8723-418F-875C-1323B2385C39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1A26A-8723-418F-875C-1323B2385C39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1A26A-8723-418F-875C-1323B2385C39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1A26A-8723-418F-875C-1323B2385C39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1A26A-8723-418F-875C-1323B2385C39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1A26A-8723-418F-875C-1323B2385C39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1A26A-8723-418F-875C-1323B2385C39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1A26A-8723-418F-875C-1323B2385C39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1A26A-8723-418F-875C-1323B2385C39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1A26A-8723-418F-875C-1323B2385C39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52A2F06-BCB0-485E-9E43-680D0D8EFC84}" type="datetimeFigureOut">
              <a:rPr lang="en-US" smtClean="0"/>
              <a:pPr/>
              <a:t>5/5/2018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BBEACC0-3C09-46F7-BDD9-11825692C4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A2F06-BCB0-485E-9E43-680D0D8EFC84}" type="datetimeFigureOut">
              <a:rPr lang="en-US" smtClean="0"/>
              <a:pPr/>
              <a:t>5/5/2018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EACC0-3C09-46F7-BDD9-11825692C4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52A2F06-BCB0-485E-9E43-680D0D8EFC84}" type="datetimeFigureOut">
              <a:rPr lang="en-US" smtClean="0"/>
              <a:pPr/>
              <a:t>5/5/2018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BBEACC0-3C09-46F7-BDD9-11825692C4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A2F06-BCB0-485E-9E43-680D0D8EFC84}" type="datetimeFigureOut">
              <a:rPr lang="en-US" smtClean="0"/>
              <a:pPr/>
              <a:t>5/5/2018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EACC0-3C09-46F7-BDD9-11825692C4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2A2F06-BCB0-485E-9E43-680D0D8EFC84}" type="datetimeFigureOut">
              <a:rPr lang="en-US" smtClean="0"/>
              <a:pPr/>
              <a:t>5/5/2018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BBEACC0-3C09-46F7-BDD9-11825692C4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A2F06-BCB0-485E-9E43-680D0D8EFC84}" type="datetimeFigureOut">
              <a:rPr lang="en-US" smtClean="0"/>
              <a:pPr/>
              <a:t>5/5/2018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EACC0-3C09-46F7-BDD9-11825692C4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A2F06-BCB0-485E-9E43-680D0D8EFC84}" type="datetimeFigureOut">
              <a:rPr lang="en-US" smtClean="0"/>
              <a:pPr/>
              <a:t>5/5/2018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EACC0-3C09-46F7-BDD9-11825692C4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A2F06-BCB0-485E-9E43-680D0D8EFC84}" type="datetimeFigureOut">
              <a:rPr lang="en-US" smtClean="0"/>
              <a:pPr/>
              <a:t>5/5/2018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EACC0-3C09-46F7-BDD9-11825692C4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2A2F06-BCB0-485E-9E43-680D0D8EFC84}" type="datetimeFigureOut">
              <a:rPr lang="en-US" smtClean="0"/>
              <a:pPr/>
              <a:t>5/5/2018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EACC0-3C09-46F7-BDD9-11825692C4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A2F06-BCB0-485E-9E43-680D0D8EFC84}" type="datetimeFigureOut">
              <a:rPr lang="en-US" smtClean="0"/>
              <a:pPr/>
              <a:t>5/5/2018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EACC0-3C09-46F7-BDD9-11825692C4E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A2F06-BCB0-485E-9E43-680D0D8EFC84}" type="datetimeFigureOut">
              <a:rPr lang="en-US" smtClean="0"/>
              <a:pPr/>
              <a:t>5/5/2018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BEACC0-3C09-46F7-BDD9-11825692C4E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52A2F06-BCB0-485E-9E43-680D0D8EFC84}" type="datetimeFigureOut">
              <a:rPr lang="en-US" smtClean="0"/>
              <a:pPr/>
              <a:t>5/5/2018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BBEACC0-3C09-46F7-BDD9-11825692C4E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84" y="2500306"/>
            <a:ext cx="6858016" cy="2868168"/>
          </a:xfrm>
        </p:spPr>
        <p:txBody>
          <a:bodyPr/>
          <a:lstStyle/>
          <a:p>
            <a:pPr algn="ctr"/>
            <a:r>
              <a:rPr lang="en-GB" dirty="0" smtClean="0"/>
              <a:t>The light of the world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29222" y="5756752"/>
            <a:ext cx="5114778" cy="1101248"/>
          </a:xfrm>
        </p:spPr>
        <p:txBody>
          <a:bodyPr/>
          <a:lstStyle/>
          <a:p>
            <a:r>
              <a:rPr lang="en-GB" dirty="0" smtClean="0"/>
              <a:t>4</a:t>
            </a:r>
            <a:r>
              <a:rPr lang="en-GB" baseline="30000" dirty="0" smtClean="0"/>
              <a:t>th</a:t>
            </a:r>
            <a:r>
              <a:rPr lang="en-GB" dirty="0" smtClean="0"/>
              <a:t> Sunday of the fifty joyous days</a:t>
            </a:r>
          </a:p>
          <a:p>
            <a:r>
              <a:rPr lang="en-GB" smtClean="0"/>
              <a:t>2009</a:t>
            </a:r>
            <a:endParaRPr lang="en-GB" dirty="0"/>
          </a:p>
        </p:txBody>
      </p:sp>
      <p:pic>
        <p:nvPicPr>
          <p:cNvPr id="24578" name="Picture 2" descr="http://oneyearbibleimages.com/jesus_ligh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857620" cy="4560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6. Result: </a:t>
            </a:r>
            <a:r>
              <a:rPr lang="en-GB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 that you may become sons of light."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105732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For it is the 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God who commanded light to shine out of darkness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4800" b="1" dirty="0" smtClean="0">
                <a:latin typeface="Times New Roman" pitchFamily="18" charset="0"/>
                <a:cs typeface="Times New Roman" pitchFamily="18" charset="0"/>
              </a:rPr>
              <a:t>who has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shone in 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our hearts to give the light of the knowledge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of the glory of God in the face of Jesus Christ.</a:t>
            </a:r>
            <a:br>
              <a:rPr lang="en-GB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2 Cor. 4:6</a:t>
            </a:r>
          </a:p>
          <a:p>
            <a:pPr algn="ctr">
              <a:buFont typeface="Wingdings" pitchFamily="2" charset="2"/>
              <a:buChar char="v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For you were once </a:t>
            </a:r>
            <a:r>
              <a:rPr lang="en-GB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darkness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but </a:t>
            </a:r>
            <a:r>
              <a:rPr lang="en-GB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now you are light in the Lord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Walk as </a:t>
            </a:r>
            <a:r>
              <a:rPr lang="en-GB" sz="3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children of light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Eph 5:8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 smtClean="0"/>
              <a:t>7. 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Don’t miss him: </a:t>
            </a:r>
            <a:r>
              <a:rPr lang="en-GB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Jesus left and hid himself from them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Char char="v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And this is the condemnation, that the 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light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has come into the world, </a:t>
            </a:r>
            <a:r>
              <a:rPr lang="en-GB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men loved darkness rather than light, because their deeds were evil.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Jn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3:19</a:t>
            </a:r>
          </a:p>
          <a:p>
            <a:pPr algn="ctr">
              <a:buFont typeface="Wingdings" pitchFamily="2" charset="2"/>
              <a:buChar char="v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Then the king said to the servants, ‘Bind him hand and foot, take him away, </a:t>
            </a:r>
            <a:r>
              <a:rPr lang="en-GB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cast him into outer darkness;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there will be weeping and gnashing of teeth.’</a:t>
            </a:r>
            <a:br>
              <a:rPr lang="en-GB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Matt 22:13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239000" cy="1143000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St. John Chrysostom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n-GB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You can call happy those who saw Him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5400" b="1" dirty="0" smtClean="0"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, come to the altar and you will </a:t>
            </a:r>
            <a:r>
              <a:rPr lang="en-GB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see Him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, you will </a:t>
            </a:r>
            <a:r>
              <a:rPr lang="en-GB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touch Him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, you will give to </a:t>
            </a:r>
            <a:r>
              <a:rPr lang="en-GB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Him holy kisses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, you will </a:t>
            </a:r>
            <a:r>
              <a:rPr lang="en-GB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wash Him with your tears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, you will </a:t>
            </a:r>
            <a:r>
              <a:rPr lang="en-GB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carry Him within you 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like Mary Most Holy.</a:t>
            </a:r>
            <a:endParaRPr lang="en-GB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800" dirty="0" smtClean="0">
                <a:solidFill>
                  <a:srgbClr val="FF0000"/>
                </a:solidFill>
              </a:rPr>
              <a:t>St. Ambrose of Milan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v"/>
            </a:pP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The Lord was Baptized, not to be cleansed Himself, </a:t>
            </a: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but to cleanse the waters, so that those waters, cleansed by the flesh of Christ which knew no sin, might have the power of </a:t>
            </a:r>
            <a:r>
              <a:rPr lang="en-GB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Baptism </a:t>
            </a:r>
            <a:r>
              <a:rPr lang="en-GB" b="1" i="1" dirty="0" smtClean="0">
                <a:solidFill>
                  <a:srgbClr val="FF0000"/>
                </a:solidFill>
              </a:rPr>
              <a:t>(illumination)</a:t>
            </a:r>
            <a:endParaRPr lang="en-GB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Light in the bible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he-IL" sz="3600" dirty="0" smtClean="0">
                <a:latin typeface="Times New Roman" pitchFamily="18" charset="0"/>
                <a:cs typeface="Times New Roman" pitchFamily="18" charset="0"/>
              </a:rPr>
              <a:t>אור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= H216 = </a:t>
            </a:r>
            <a:r>
              <a:rPr lang="en-GB" sz="3600" i="1" dirty="0" smtClean="0"/>
              <a:t>'</a:t>
            </a:r>
            <a:r>
              <a:rPr lang="en-GB" sz="3600" i="1" dirty="0" err="1" smtClean="0"/>
              <a:t>owr</a:t>
            </a:r>
            <a:r>
              <a:rPr lang="en-GB" sz="3600" i="1" dirty="0" smtClean="0"/>
              <a:t>  </a:t>
            </a:r>
            <a:r>
              <a:rPr lang="en-GB" sz="3600" i="1" dirty="0" smtClean="0">
                <a:latin typeface="Times New Roman" pitchFamily="18" charset="0"/>
                <a:cs typeface="Times New Roman" pitchFamily="18" charset="0"/>
              </a:rPr>
              <a:t>appeared 123 time in the Old testament , </a:t>
            </a:r>
            <a:r>
              <a:rPr lang="en-GB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32 times </a:t>
            </a:r>
            <a:r>
              <a:rPr lang="en-GB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GB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book of Job</a:t>
            </a:r>
          </a:p>
          <a:p>
            <a:pPr>
              <a:buFont typeface="Wingdings" pitchFamily="2" charset="2"/>
              <a:buChar char="v"/>
            </a:pPr>
            <a:endParaRPr lang="en-GB" sz="3600" i="1" dirty="0" smtClean="0"/>
          </a:p>
          <a:p>
            <a:pPr>
              <a:buFont typeface="Wingdings" pitchFamily="2" charset="2"/>
              <a:buChar char="v"/>
            </a:pP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Φῶς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= G5457 =</a:t>
            </a:r>
            <a:r>
              <a:rPr lang="en-GB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i="1" dirty="0" err="1" smtClean="0">
                <a:latin typeface="Times New Roman" pitchFamily="18" charset="0"/>
                <a:cs typeface="Times New Roman" pitchFamily="18" charset="0"/>
              </a:rPr>
              <a:t>phōs</a:t>
            </a:r>
            <a:r>
              <a:rPr lang="en-GB" sz="3600" i="1" dirty="0" smtClean="0">
                <a:latin typeface="Times New Roman" pitchFamily="18" charset="0"/>
                <a:cs typeface="Times New Roman" pitchFamily="18" charset="0"/>
              </a:rPr>
              <a:t> appeared in the new testament 70 times , </a:t>
            </a:r>
            <a:r>
              <a:rPr lang="en-GB" sz="36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en-GB" sz="36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times  </a:t>
            </a:r>
            <a:r>
              <a:rPr lang="en-GB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the gospel of St. John</a:t>
            </a:r>
            <a:endParaRPr lang="en-GB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l-GR" dirty="0" smtClean="0"/>
          </a:p>
          <a:p>
            <a:pPr>
              <a:buFont typeface="Wingdings" pitchFamily="2" charset="2"/>
              <a:buChar char="v"/>
            </a:pPr>
            <a:endParaRPr lang="en-GB" dirty="0" smtClean="0"/>
          </a:p>
          <a:p>
            <a:pPr>
              <a:buFont typeface="Wingdings" pitchFamily="2" charset="2"/>
              <a:buChar char="v"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For How long do we have the light?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14422"/>
            <a:ext cx="7239000" cy="5429288"/>
          </a:xfrm>
        </p:spPr>
        <p:txBody>
          <a:bodyPr>
            <a:noAutofit/>
          </a:bodyPr>
          <a:lstStyle/>
          <a:p>
            <a:pPr algn="ctr"/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Then Jesus told them, “</a:t>
            </a:r>
            <a:r>
              <a:rPr lang="en-GB" sz="3200" b="1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GB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You are going to have the light just a little while longer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32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Walk while you have the light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2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GB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before darkness overtakes you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3200" b="1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GB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man who walks in the dark does not know where he is going.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GB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Put your trust in the light while you have it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200" b="1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GB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 that you may become sons of light." 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When he had finished speaking, </a:t>
            </a:r>
            <a:r>
              <a:rPr lang="en-GB" sz="3200" b="1" baseline="30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GB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Jesus left and hid himself from them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buNone/>
            </a:pP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Jn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12:35,36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1. Fact : </a:t>
            </a:r>
            <a:r>
              <a:rPr lang="en-GB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You are going to have </a:t>
            </a:r>
            <a:r>
              <a:rPr lang="en-GB" sz="27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light just a little while 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034294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Char char="v"/>
            </a:pPr>
            <a:r>
              <a:rPr lang="en-GB" dirty="0" smtClean="0"/>
              <a:t>	</a:t>
            </a:r>
            <a:r>
              <a:rPr lang="en-GB" sz="3200" dirty="0" smtClean="0"/>
              <a:t>That was the true </a:t>
            </a:r>
            <a:r>
              <a:rPr lang="en-GB" sz="3200" b="1" dirty="0" smtClean="0">
                <a:solidFill>
                  <a:srgbClr val="C00000"/>
                </a:solidFill>
              </a:rPr>
              <a:t>Light</a:t>
            </a:r>
            <a:r>
              <a:rPr lang="en-GB" sz="3200" dirty="0" smtClean="0">
                <a:solidFill>
                  <a:srgbClr val="C00000"/>
                </a:solidFill>
              </a:rPr>
              <a:t> </a:t>
            </a:r>
            <a:r>
              <a:rPr lang="en-GB" sz="3200" dirty="0" smtClean="0"/>
              <a:t>which </a:t>
            </a:r>
            <a:r>
              <a:rPr lang="en-GB" sz="3200" b="1" dirty="0" smtClean="0">
                <a:solidFill>
                  <a:srgbClr val="C00000"/>
                </a:solidFill>
              </a:rPr>
              <a:t>gives light to every man coming into the world</a:t>
            </a:r>
            <a:r>
              <a:rPr lang="en-GB" sz="3200" b="1" dirty="0" smtClean="0"/>
              <a:t>.</a:t>
            </a:r>
          </a:p>
          <a:p>
            <a:pPr algn="ctr">
              <a:buNone/>
            </a:pPr>
            <a:r>
              <a:rPr lang="en-GB" sz="3200" dirty="0" err="1" smtClean="0"/>
              <a:t>Jn</a:t>
            </a:r>
            <a:r>
              <a:rPr lang="en-GB" sz="3200" dirty="0" smtClean="0"/>
              <a:t> 1:9</a:t>
            </a:r>
          </a:p>
          <a:p>
            <a:pPr algn="ctr">
              <a:buFont typeface="Wingdings" pitchFamily="2" charset="2"/>
              <a:buChar char="v"/>
            </a:pPr>
            <a:r>
              <a:rPr lang="en-GB" sz="3200" dirty="0" smtClean="0"/>
              <a:t>Then Jesus spoke to them again, saying, “</a:t>
            </a:r>
            <a:r>
              <a:rPr lang="en-GB" sz="3200" b="1" dirty="0" smtClean="0">
                <a:solidFill>
                  <a:srgbClr val="C00000"/>
                </a:solidFill>
              </a:rPr>
              <a:t>I am the light of the world. He who follows Me shall not walk in darkness, but have the light of life</a:t>
            </a:r>
            <a:r>
              <a:rPr lang="en-GB" sz="3200" dirty="0" smtClean="0"/>
              <a:t>.”</a:t>
            </a:r>
            <a:br>
              <a:rPr lang="en-GB" sz="3200" dirty="0" smtClean="0"/>
            </a:br>
            <a:r>
              <a:rPr lang="en-GB" sz="3200" dirty="0" err="1" smtClean="0"/>
              <a:t>Jn</a:t>
            </a:r>
            <a:r>
              <a:rPr lang="en-GB" sz="3200" dirty="0" smtClean="0"/>
              <a:t> 8:12</a:t>
            </a:r>
          </a:p>
          <a:p>
            <a:pPr algn="ctr">
              <a:buFont typeface="Wingdings" pitchFamily="2" charset="2"/>
              <a:buChar char="v"/>
            </a:pPr>
            <a:endParaRPr lang="en-GB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2.command: </a:t>
            </a:r>
            <a:r>
              <a:rPr lang="en-GB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Walk while you </a:t>
            </a:r>
            <a:r>
              <a:rPr lang="en-GB" sz="28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have the light</a:t>
            </a:r>
            <a:endParaRPr lang="en-GB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7239000" cy="4955562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Char char="v"/>
            </a:pPr>
            <a:r>
              <a:rPr lang="en-GB" sz="3200" dirty="0" smtClean="0"/>
              <a:t> </a:t>
            </a:r>
            <a:endParaRPr lang="en-GB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en-GB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You are the light of the world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. A city that is set on a hill cannot be hidden.</a:t>
            </a:r>
          </a:p>
          <a:p>
            <a:pPr algn="ctr">
              <a:buNone/>
            </a:pP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Matt 5:14</a:t>
            </a:r>
          </a:p>
          <a:p>
            <a:pPr algn="ctr">
              <a:buFont typeface="Wingdings" pitchFamily="2" charset="2"/>
              <a:buChar char="v"/>
            </a:pP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 who loves his brother abides in the light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, and there is no cause for stumbling in him.</a:t>
            </a:r>
            <a:br>
              <a:rPr lang="en-GB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Jn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2:10</a:t>
            </a:r>
          </a:p>
          <a:p>
            <a:pPr algn="ctr">
              <a:buNone/>
            </a:pPr>
            <a:endParaRPr lang="en-GB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3. warning: </a:t>
            </a:r>
            <a:r>
              <a:rPr lang="en-GB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before darkness overtakes you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142984"/>
            <a:ext cx="7239000" cy="6000792"/>
          </a:xfrm>
        </p:spPr>
        <p:txBody>
          <a:bodyPr>
            <a:normAutofit fontScale="55000" lnSpcReduction="20000"/>
          </a:bodyPr>
          <a:lstStyle/>
          <a:p>
            <a:pPr algn="ctr">
              <a:buFont typeface="Wingdings" pitchFamily="2" charset="2"/>
              <a:buChar char="v"/>
            </a:pPr>
            <a:r>
              <a:rPr lang="en-GB" sz="4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 everyone practicing evil hates the light</a:t>
            </a:r>
            <a:r>
              <a:rPr lang="en-GB" sz="4600" dirty="0" smtClean="0">
                <a:latin typeface="Times New Roman" pitchFamily="18" charset="0"/>
                <a:cs typeface="Times New Roman" pitchFamily="18" charset="0"/>
              </a:rPr>
              <a:t> and does not come to the </a:t>
            </a:r>
            <a:r>
              <a:rPr lang="en-GB" sz="4600" b="1" dirty="0" smtClean="0">
                <a:latin typeface="Times New Roman" pitchFamily="18" charset="0"/>
                <a:cs typeface="Times New Roman" pitchFamily="18" charset="0"/>
              </a:rPr>
              <a:t>light</a:t>
            </a:r>
            <a:r>
              <a:rPr lang="en-GB" sz="4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4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lest his deeds should be exposed.</a:t>
            </a:r>
            <a:r>
              <a:rPr lang="en-GB" sz="4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4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4600" dirty="0" err="1" smtClean="0">
                <a:latin typeface="Times New Roman" pitchFamily="18" charset="0"/>
                <a:cs typeface="Times New Roman" pitchFamily="18" charset="0"/>
              </a:rPr>
              <a:t>Jn</a:t>
            </a:r>
            <a:r>
              <a:rPr lang="en-GB" sz="4600" dirty="0" smtClean="0">
                <a:latin typeface="Times New Roman" pitchFamily="18" charset="0"/>
                <a:cs typeface="Times New Roman" pitchFamily="18" charset="0"/>
              </a:rPr>
              <a:t> 3:20</a:t>
            </a:r>
          </a:p>
          <a:p>
            <a:pPr algn="ctr">
              <a:buNone/>
            </a:pPr>
            <a:endParaRPr lang="en-GB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en-GB" sz="5800" dirty="0" smtClean="0">
                <a:latin typeface="Times New Roman" pitchFamily="18" charset="0"/>
                <a:cs typeface="Times New Roman" pitchFamily="18" charset="0"/>
              </a:rPr>
              <a:t>This is the message which we have heard from Him and declare to you, that God is </a:t>
            </a:r>
            <a:r>
              <a:rPr lang="en-GB" sz="5800" b="1" dirty="0" smtClean="0">
                <a:latin typeface="Times New Roman" pitchFamily="18" charset="0"/>
                <a:cs typeface="Times New Roman" pitchFamily="18" charset="0"/>
              </a:rPr>
              <a:t>light</a:t>
            </a:r>
            <a:r>
              <a:rPr lang="en-GB" sz="5800" dirty="0" smtClean="0">
                <a:latin typeface="Times New Roman" pitchFamily="18" charset="0"/>
                <a:cs typeface="Times New Roman" pitchFamily="18" charset="0"/>
              </a:rPr>
              <a:t> and in Him is no darkness at all. </a:t>
            </a:r>
            <a:r>
              <a:rPr lang="en-GB" sz="5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But if we walk in the light as He is in the light</a:t>
            </a:r>
            <a:r>
              <a:rPr lang="en-GB" sz="5800" dirty="0" smtClean="0">
                <a:latin typeface="Times New Roman" pitchFamily="18" charset="0"/>
                <a:cs typeface="Times New Roman" pitchFamily="18" charset="0"/>
              </a:rPr>
              <a:t>, we have </a:t>
            </a:r>
            <a:r>
              <a:rPr lang="en-GB" sz="5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fellowship with one another</a:t>
            </a:r>
            <a:r>
              <a:rPr lang="en-GB" sz="5800" dirty="0" smtClean="0">
                <a:latin typeface="Times New Roman" pitchFamily="18" charset="0"/>
                <a:cs typeface="Times New Roman" pitchFamily="18" charset="0"/>
              </a:rPr>
              <a:t>, and the blood of Jesus Christ His Son cleanses us from all sin.</a:t>
            </a:r>
          </a:p>
          <a:p>
            <a:pPr algn="ctr">
              <a:buNone/>
            </a:pPr>
            <a:r>
              <a:rPr lang="en-GB" sz="4600" dirty="0" smtClean="0">
                <a:latin typeface="Times New Roman" pitchFamily="18" charset="0"/>
                <a:cs typeface="Times New Roman" pitchFamily="18" charset="0"/>
              </a:rPr>
              <a:t>1Jn 1:5,7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 </a:t>
            </a:r>
            <a:br>
              <a:rPr lang="en-GB" sz="3200" dirty="0" smtClean="0"/>
            </a:br>
            <a:endParaRPr lang="en-GB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239000" cy="1357322"/>
          </a:xfrm>
        </p:spPr>
        <p:txBody>
          <a:bodyPr>
            <a:noAutofit/>
          </a:bodyPr>
          <a:lstStyle/>
          <a:p>
            <a:pPr algn="ctr"/>
            <a:r>
              <a:rPr lang="en-GB" sz="3200" dirty="0" smtClean="0"/>
              <a:t>4. Explanation:</a:t>
            </a:r>
            <a:r>
              <a:rPr lang="en-GB" sz="32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man who walks in the dark does not know where he is going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He reveals deep and secret things; He knows what is in the darkness, </a:t>
            </a:r>
            <a:r>
              <a:rPr lang="en-GB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light dwells with Him.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Dan 2:22</a:t>
            </a:r>
          </a:p>
          <a:p>
            <a:pPr algn="ctr">
              <a:buFont typeface="Wingdings" pitchFamily="2" charset="2"/>
              <a:buChar char="v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I will bring the blind by a way they did not know; I will lead them in paths they have not known. </a:t>
            </a:r>
            <a:r>
              <a:rPr lang="en-GB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will make darkness light before them, And crooked places straight. 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These things I will do for them, And not forsake them. Isa 42:16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n-GB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3200" dirty="0" smtClean="0"/>
              <a:t>5. 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wisdom: </a:t>
            </a:r>
            <a:r>
              <a:rPr lang="en-GB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Put your trust in the light while you have it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Char char="v"/>
            </a:pP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Oh, </a:t>
            </a:r>
            <a:r>
              <a:rPr lang="en-GB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send out Your light and Your truth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! Let them </a:t>
            </a: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lead me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; Let them </a:t>
            </a: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bring me to Your holy hill And to Your tabernacle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Ps 43:3</a:t>
            </a:r>
          </a:p>
          <a:p>
            <a:pPr algn="ctr">
              <a:buFont typeface="Wingdings" pitchFamily="2" charset="2"/>
              <a:buChar char="v"/>
            </a:pP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GB" sz="3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GB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light</a:t>
            </a:r>
            <a:r>
              <a:rPr lang="en-GB" sz="3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shines in the darkness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, and the darkness did not comprehend it.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Jn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1:5</a:t>
            </a:r>
            <a:endParaRPr lang="en-GB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119</TotalTime>
  <Words>539</Words>
  <Application>Microsoft Office PowerPoint</Application>
  <PresentationFormat>On-screen Show (4:3)</PresentationFormat>
  <Paragraphs>53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Opulent</vt:lpstr>
      <vt:lpstr>The light of the world</vt:lpstr>
      <vt:lpstr>St. Ambrose of Milan</vt:lpstr>
      <vt:lpstr>Light in the bible</vt:lpstr>
      <vt:lpstr>For How long do we have the light?</vt:lpstr>
      <vt:lpstr>1. Fact : You are going to have the light just a little while </vt:lpstr>
      <vt:lpstr>2.command: Walk while you have the light</vt:lpstr>
      <vt:lpstr>3. warning: before darkness overtakes you</vt:lpstr>
      <vt:lpstr>4. Explanation: The man who walks in the dark does not know where he is going</vt:lpstr>
      <vt:lpstr>5. wisdom: Put your trust in the light while you have it</vt:lpstr>
      <vt:lpstr>6. Result: so that you may become sons of light." </vt:lpstr>
      <vt:lpstr>7. Don’t miss him: Jesus left and hid himself from them</vt:lpstr>
      <vt:lpstr>St. John Chrysostom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light of the world</dc:title>
  <dc:creator>Father Mark Aziz</dc:creator>
  <cp:lastModifiedBy>Fr. Mark Aziz</cp:lastModifiedBy>
  <cp:revision>17</cp:revision>
  <dcterms:created xsi:type="dcterms:W3CDTF">2009-05-16T19:03:40Z</dcterms:created>
  <dcterms:modified xsi:type="dcterms:W3CDTF">2018-05-05T21:53:24Z</dcterms:modified>
</cp:coreProperties>
</file>