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2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31F917E-2DC3-D146-99BB-AE18F9611AD1}" type="datetimeFigureOut">
              <a:rPr lang="en-US" smtClean="0"/>
              <a:t>12/06/2015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AF9DD05F-89F5-924E-8643-3BFB088AE2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0385" y="4208929"/>
            <a:ext cx="6348983" cy="1048684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Gift of the Father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1875" y="5267685"/>
            <a:ext cx="5458968" cy="621792"/>
          </a:xfrm>
        </p:spPr>
        <p:txBody>
          <a:bodyPr/>
          <a:lstStyle/>
          <a:p>
            <a:pPr algn="ctr"/>
            <a:r>
              <a:rPr lang="en-US" b="1" u="sng" dirty="0" smtClean="0"/>
              <a:t>1</a:t>
            </a:r>
            <a:r>
              <a:rPr lang="en-US" b="1" u="sng" baseline="30000" dirty="0" smtClean="0"/>
              <a:t>st</a:t>
            </a:r>
            <a:r>
              <a:rPr lang="en-US" b="1" u="sng" dirty="0" smtClean="0"/>
              <a:t> Sunday of </a:t>
            </a:r>
            <a:r>
              <a:rPr lang="en-US" b="1" u="sng" dirty="0" err="1" smtClean="0"/>
              <a:t>Baonah</a:t>
            </a:r>
            <a:r>
              <a:rPr lang="en-US" b="1" u="sng" dirty="0" smtClean="0"/>
              <a:t> 2015</a:t>
            </a:r>
            <a:endParaRPr lang="en-US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06" y="357161"/>
            <a:ext cx="4954801" cy="371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9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err="1">
                <a:latin typeface="Times"/>
                <a:cs typeface="Times"/>
              </a:rPr>
              <a:t>Didymus</a:t>
            </a:r>
            <a:r>
              <a:rPr lang="en-US" b="1" u="sng" dirty="0">
                <a:latin typeface="Times"/>
                <a:cs typeface="Times"/>
              </a:rPr>
              <a:t> of </a:t>
            </a:r>
            <a:r>
              <a:rPr lang="en-US" b="1" u="sng" dirty="0" smtClean="0">
                <a:latin typeface="Times"/>
                <a:cs typeface="Times"/>
              </a:rPr>
              <a:t>Alexandria              </a:t>
            </a:r>
            <a:r>
              <a:rPr lang="en-US" sz="1400" b="1" u="sng" dirty="0">
                <a:latin typeface="Times"/>
                <a:cs typeface="Times"/>
              </a:rPr>
              <a:t>(313 – 398 AD)</a:t>
            </a:r>
            <a:endParaRPr lang="en-US" sz="1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Finding us in a state of deformity,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the Spirit restores our original beauty </a:t>
            </a:r>
            <a:r>
              <a:rPr lang="en-US" sz="4000" b="1" dirty="0">
                <a:latin typeface="Times"/>
                <a:cs typeface="Times"/>
              </a:rPr>
              <a:t>and fills us with his grace, leaving no room for anything unworthy of our love. </a:t>
            </a:r>
            <a:endParaRPr lang="en-US" sz="40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73356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Pauline Epistle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75597" cy="444548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13 Now may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the God of hope </a:t>
            </a:r>
            <a:r>
              <a:rPr lang="en-US" sz="3200" b="1" dirty="0">
                <a:latin typeface="Times"/>
                <a:cs typeface="Times"/>
              </a:rPr>
              <a:t>fill you with all joy and peace in believing, that you may abound in hope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by the power of the Holy Spirit</a:t>
            </a:r>
            <a:r>
              <a:rPr lang="en-US" sz="3200" b="1" dirty="0" smtClean="0">
                <a:latin typeface="Times"/>
                <a:cs typeface="Times"/>
              </a:rPr>
              <a:t>. 14</a:t>
            </a:r>
            <a:r>
              <a:rPr lang="en-US" sz="3200" b="1" dirty="0">
                <a:latin typeface="Times"/>
                <a:cs typeface="Times"/>
              </a:rPr>
              <a:t> Now I myself am confident concerning you, my brethren,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that you also are full of goodness, filled with all knowledge, able also to admonish one another</a:t>
            </a:r>
            <a:r>
              <a:rPr lang="en-US" sz="3200" b="1" dirty="0" smtClean="0">
                <a:latin typeface="Times"/>
                <a:cs typeface="Times"/>
              </a:rPr>
              <a:t>. Rom 15:13,14</a:t>
            </a:r>
            <a:endParaRPr lang="en-US" sz="32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3217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7212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Catholic Epistle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46089" cy="423128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elect according to the foreknowledge of God the Father,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in sanctification of the Spirit</a:t>
            </a:r>
            <a:r>
              <a:rPr lang="en-US" sz="4000" b="1" dirty="0">
                <a:latin typeface="Times"/>
                <a:cs typeface="Times"/>
              </a:rPr>
              <a:t>, for obedience and sprinkling of the blood of Jesus Christ</a:t>
            </a:r>
            <a:r>
              <a:rPr lang="en-US" sz="4000" b="1" dirty="0" smtClean="0">
                <a:latin typeface="Times"/>
                <a:cs typeface="Times"/>
              </a:rPr>
              <a:t>: 1 Pet 1:2</a:t>
            </a:r>
            <a:endParaRPr lang="en-US" sz="40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82913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err="1">
                <a:latin typeface="Times"/>
                <a:cs typeface="Times"/>
              </a:rPr>
              <a:t>Didymus</a:t>
            </a:r>
            <a:r>
              <a:rPr lang="en-US" b="1" u="sng" dirty="0">
                <a:latin typeface="Times"/>
                <a:cs typeface="Times"/>
              </a:rPr>
              <a:t> of Alexandria </a:t>
            </a:r>
            <a:r>
              <a:rPr lang="en-US" b="1" u="sng" dirty="0" smtClean="0">
                <a:latin typeface="Times"/>
                <a:cs typeface="Times"/>
              </a:rPr>
              <a:t>            </a:t>
            </a:r>
            <a:r>
              <a:rPr lang="en-US" sz="1400" b="1" u="sng" dirty="0" smtClean="0"/>
              <a:t>(</a:t>
            </a:r>
            <a:r>
              <a:rPr lang="en-US" sz="1400" b="1" u="sng" dirty="0"/>
              <a:t>313 – 398 AD)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44996" cy="4414883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The Spirit </a:t>
            </a:r>
            <a:r>
              <a:rPr lang="en-US" sz="3200" dirty="0">
                <a:latin typeface="Times"/>
                <a:cs typeface="Times"/>
              </a:rPr>
              <a:t>frees us from sin and death, and changes us from the earthly humans we were, men of dust and ashes,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into spiritual humans, sharers in the divine glory, sons and heirs of God the Father who bear a likeness to the Son and are his co-heirs and brothers and sisters, destined to reign with him and to share his glory</a:t>
            </a:r>
            <a:r>
              <a:rPr lang="en-US" sz="3200" dirty="0">
                <a:latin typeface="Times"/>
                <a:cs typeface="Times"/>
              </a:rPr>
              <a:t>. </a:t>
            </a:r>
            <a:r>
              <a:rPr lang="en-US" sz="3200" dirty="0" smtClean="0">
                <a:latin typeface="Times"/>
                <a:cs typeface="Times"/>
              </a:rPr>
              <a:t> 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93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"/>
                <a:cs typeface="Times"/>
              </a:rPr>
              <a:t>Acts</a:t>
            </a:r>
            <a:endParaRPr lang="en-US" sz="4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21499" cy="418539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As they ministered to the Lord and fasted, the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Holy Spirit said</a:t>
            </a:r>
            <a:r>
              <a:rPr lang="en-US" sz="3600" b="1" dirty="0">
                <a:latin typeface="Times"/>
                <a:cs typeface="Times"/>
              </a:rPr>
              <a:t>, “Now separate to Me Barnabas and Saul for the work to which I have called them.” 3 Then, having fasted and prayed, and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laid hands on them, they sent </a:t>
            </a:r>
            <a:r>
              <a:rPr lang="en-US" sz="3600" b="1" i="1" u="sng" dirty="0">
                <a:solidFill>
                  <a:srgbClr val="FF0000"/>
                </a:solidFill>
                <a:latin typeface="Times"/>
                <a:cs typeface="Times"/>
              </a:rPr>
              <a:t>them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 away</a:t>
            </a:r>
            <a:r>
              <a:rPr lang="en-US" sz="3600" b="1" dirty="0" smtClean="0">
                <a:latin typeface="Times"/>
                <a:cs typeface="Times"/>
              </a:rPr>
              <a:t>. </a:t>
            </a:r>
            <a:r>
              <a:rPr lang="en-US" sz="3600" dirty="0" smtClean="0">
                <a:latin typeface="Times"/>
                <a:cs typeface="Times"/>
              </a:rPr>
              <a:t>Acts 13:2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73951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"/>
                <a:cs typeface="Times"/>
              </a:rPr>
              <a:t>The Gift</a:t>
            </a:r>
            <a:endParaRPr lang="en-US" sz="4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948274" cy="417009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If you then, being evil, know how to give good gifts to your children,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how much more will </a:t>
            </a:r>
            <a:r>
              <a:rPr lang="en-US" sz="4000" b="1" i="1" u="sng" dirty="0">
                <a:solidFill>
                  <a:srgbClr val="FF0000"/>
                </a:solidFill>
                <a:latin typeface="Times"/>
                <a:cs typeface="Times"/>
              </a:rPr>
              <a:t>your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 heavenly Father give the Holy Spirit to those who ask Him</a:t>
            </a:r>
            <a:r>
              <a:rPr lang="en-US" sz="4000" b="1" dirty="0">
                <a:latin typeface="Times"/>
                <a:cs typeface="Times"/>
              </a:rPr>
              <a:t>!</a:t>
            </a:r>
            <a:r>
              <a:rPr lang="en-US" sz="4000" b="1" dirty="0" smtClean="0">
                <a:latin typeface="Times"/>
                <a:cs typeface="Times"/>
              </a:rPr>
              <a:t>” </a:t>
            </a:r>
            <a:r>
              <a:rPr lang="en-US" sz="4000" b="1" dirty="0" err="1" smtClean="0">
                <a:latin typeface="Times"/>
                <a:cs typeface="Times"/>
              </a:rPr>
              <a:t>Lk</a:t>
            </a:r>
            <a:r>
              <a:rPr lang="en-US" sz="4000" b="1" dirty="0" smtClean="0">
                <a:latin typeface="Times"/>
                <a:cs typeface="Times"/>
              </a:rPr>
              <a:t> 11:13</a:t>
            </a:r>
            <a:endParaRPr lang="en-US" sz="40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485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6014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 Basil the Great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19534"/>
            <a:ext cx="7698002" cy="443685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The Spirit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raises our hearts </a:t>
            </a:r>
            <a:r>
              <a:rPr lang="en-US" sz="3600" b="1" dirty="0">
                <a:latin typeface="Times"/>
                <a:cs typeface="Times"/>
              </a:rPr>
              <a:t>to heaven,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guides the steps of the weak</a:t>
            </a:r>
            <a:r>
              <a:rPr lang="en-US" sz="3600" b="1" dirty="0">
                <a:latin typeface="Times"/>
                <a:cs typeface="Times"/>
              </a:rPr>
              <a:t>, and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brings to perfection those who are making progress</a:t>
            </a:r>
            <a:r>
              <a:rPr lang="en-US" sz="3600" b="1" dirty="0">
                <a:latin typeface="Times"/>
                <a:cs typeface="Times"/>
              </a:rPr>
              <a:t>. He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enlightens those who have been cleansed from every stain of sin and makes them spiritual</a:t>
            </a:r>
            <a:r>
              <a:rPr lang="en-US" sz="3600" b="1" dirty="0">
                <a:latin typeface="Times"/>
                <a:cs typeface="Times"/>
              </a:rPr>
              <a:t> by </a:t>
            </a:r>
            <a:r>
              <a:rPr lang="en-US" sz="4400" b="1" dirty="0">
                <a:solidFill>
                  <a:srgbClr val="FF0000"/>
                </a:solidFill>
                <a:latin typeface="Times"/>
                <a:cs typeface="Times"/>
              </a:rPr>
              <a:t>communion with </a:t>
            </a:r>
            <a:r>
              <a:rPr lang="en-US" sz="4400" b="1" dirty="0" smtClean="0">
                <a:solidFill>
                  <a:srgbClr val="FF0000"/>
                </a:solidFill>
                <a:latin typeface="Times"/>
                <a:cs typeface="Times"/>
              </a:rPr>
              <a:t>Himself</a:t>
            </a:r>
            <a:r>
              <a:rPr lang="en-US" sz="3600" b="1" dirty="0">
                <a:latin typeface="Times"/>
                <a:cs typeface="Times"/>
              </a:rPr>
              <a:t>.</a:t>
            </a:r>
            <a:endParaRPr lang="en-US" sz="36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066560821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158</TotalTime>
  <Words>293</Words>
  <Application>Microsoft Macintosh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Plaza</vt:lpstr>
      <vt:lpstr>The Gift of the Father</vt:lpstr>
      <vt:lpstr>Didymus of Alexandria              (313 – 398 AD)</vt:lpstr>
      <vt:lpstr>Pauline Epistle </vt:lpstr>
      <vt:lpstr>Catholic Epistle</vt:lpstr>
      <vt:lpstr>Didymus of Alexandria             (313 – 398 AD)</vt:lpstr>
      <vt:lpstr>Acts</vt:lpstr>
      <vt:lpstr>The Gift</vt:lpstr>
      <vt:lpstr>St Basil the Great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5</cp:revision>
  <dcterms:created xsi:type="dcterms:W3CDTF">2015-06-12T18:15:34Z</dcterms:created>
  <dcterms:modified xsi:type="dcterms:W3CDTF">2015-06-12T20:56:44Z</dcterms:modified>
</cp:coreProperties>
</file>