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7" autoAdjust="0"/>
  </p:normalViewPr>
  <p:slideViewPr>
    <p:cSldViewPr snapToGrid="0" snapToObjects="1">
      <p:cViewPr>
        <p:scale>
          <a:sx n="125" d="100"/>
          <a:sy n="125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1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86AA-511E-D64C-9610-3BFE80D42AEC}" type="datetimeFigureOut">
              <a:rPr lang="en-US" smtClean="0"/>
              <a:t>10/13/18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674A-7CBB-784F-9F65-8549280A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88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“Irrational Love Series”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08509"/>
            <a:ext cx="7086600" cy="182642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4600" b="1" dirty="0" smtClean="0">
                <a:solidFill>
                  <a:schemeClr val="tx1"/>
                </a:solidFill>
              </a:rPr>
              <a:t>God touches the Untouchable</a:t>
            </a:r>
            <a:endParaRPr lang="en-US" sz="4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46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b="1" dirty="0"/>
              <a:t>The </a:t>
            </a:r>
            <a:r>
              <a:rPr lang="en-US" b="1" u="sng" dirty="0"/>
              <a:t>word</a:t>
            </a:r>
            <a:r>
              <a:rPr lang="en-US" b="1" dirty="0"/>
              <a:t> healed his body, but the touch healed his </a:t>
            </a:r>
            <a:r>
              <a:rPr lang="en-US" b="1" u="sng" dirty="0"/>
              <a:t>soul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2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miracle of the touch is that Jesus was willing to </a:t>
            </a:r>
            <a:r>
              <a:rPr lang="en-US" u="sng" dirty="0" smtClean="0"/>
              <a:t>share</a:t>
            </a:r>
            <a:r>
              <a:rPr lang="en-US" dirty="0" smtClean="0"/>
              <a:t> </a:t>
            </a:r>
            <a:r>
              <a:rPr lang="en-US" dirty="0"/>
              <a:t>another person’s </a:t>
            </a:r>
            <a:r>
              <a:rPr lang="en-US" u="sng" dirty="0"/>
              <a:t>suffering</a:t>
            </a:r>
            <a:r>
              <a:rPr lang="en-US" dirty="0"/>
              <a:t> in order to bring about healing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6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Jesus didn’t call His followers to live in </a:t>
            </a:r>
            <a:r>
              <a:rPr lang="en-US" b="1" u="sng" dirty="0" smtClean="0"/>
              <a:t>quarantine</a:t>
            </a:r>
            <a:r>
              <a:rPr lang="en-US" b="1" dirty="0"/>
              <a:t>. He called them to be a kind of </a:t>
            </a:r>
            <a:r>
              <a:rPr lang="en-US" b="1" u="sng" dirty="0"/>
              <a:t>hospital</a:t>
            </a:r>
            <a:r>
              <a:rPr lang="en-US" b="1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1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leper did not infect Jesus with his </a:t>
            </a:r>
            <a:r>
              <a:rPr lang="en-US" b="1" u="sng" dirty="0"/>
              <a:t>sickness</a:t>
            </a:r>
            <a:r>
              <a:rPr lang="en-US" b="1" dirty="0"/>
              <a:t>. Jesus </a:t>
            </a:r>
            <a:r>
              <a:rPr lang="en-US" b="1" u="sng" dirty="0"/>
              <a:t>infected</a:t>
            </a:r>
            <a:r>
              <a:rPr lang="en-US" b="1" dirty="0"/>
              <a:t> the leper with his </a:t>
            </a:r>
            <a:r>
              <a:rPr lang="en-US" b="1" u="sng" dirty="0"/>
              <a:t>life</a:t>
            </a:r>
            <a:r>
              <a:rPr lang="en-US" b="1" dirty="0"/>
              <a:t>!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7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Corinthians 4:11-12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 smtClean="0"/>
              <a:t>1</a:t>
            </a:r>
            <a:r>
              <a:rPr lang="en-US" b="1" baseline="30000" dirty="0"/>
              <a:t> </a:t>
            </a:r>
            <a:r>
              <a:rPr lang="en-US" dirty="0"/>
              <a:t>For we who live are always delivered to death for Jesus’ sake, that the life of Jesus also may be manifested in our mortal flesh. </a:t>
            </a:r>
            <a:r>
              <a:rPr lang="en-US" b="1" baseline="30000" dirty="0"/>
              <a:t>12 </a:t>
            </a:r>
            <a:r>
              <a:rPr lang="en-US" dirty="0"/>
              <a:t>So then death is working in us, but life in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All </a:t>
            </a:r>
            <a:r>
              <a:rPr lang="en-US" sz="3200" dirty="0"/>
              <a:t>of us, at certain stages or in certain settings, feel like </a:t>
            </a:r>
            <a:r>
              <a:rPr lang="en-US" sz="3200" b="1" u="sng" dirty="0"/>
              <a:t>untouchables</a:t>
            </a:r>
            <a:r>
              <a:rPr lang="en-US" sz="3200" dirty="0"/>
              <a:t>— unacceptable, unworthy outsiders.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1445" b="4574"/>
          <a:stretch/>
        </p:blipFill>
        <p:spPr>
          <a:xfrm>
            <a:off x="1352530" y="3315595"/>
            <a:ext cx="6449250" cy="2810568"/>
          </a:xfrm>
        </p:spPr>
      </p:pic>
    </p:spTree>
    <p:extLst>
      <p:ext uri="{BB962C8B-B14F-4D97-AF65-F5344CB8AC3E}">
        <p14:creationId xmlns:p14="http://schemas.microsoft.com/office/powerpoint/2010/main" val="71689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1:40-45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666"/>
            <a:ext cx="8515672" cy="56373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“</a:t>
            </a:r>
            <a:r>
              <a:rPr lang="en-US" sz="3500" dirty="0"/>
              <a:t>Now a leper came to Him, imploring Him, kneeling down to Him and saying to Him, “If You are willing, You can make me clean.”</a:t>
            </a:r>
          </a:p>
          <a:p>
            <a:pPr marL="0" indent="0">
              <a:buNone/>
            </a:pPr>
            <a:r>
              <a:rPr lang="en-US" sz="3500" b="1" baseline="30000" dirty="0"/>
              <a:t>41 </a:t>
            </a:r>
            <a:r>
              <a:rPr lang="en-US" sz="3500" dirty="0"/>
              <a:t>Then Jesus, moved with compassion, stretched out </a:t>
            </a:r>
            <a:r>
              <a:rPr lang="en-US" sz="3500" i="1" dirty="0"/>
              <a:t>His</a:t>
            </a:r>
            <a:r>
              <a:rPr lang="en-US" sz="3500" dirty="0"/>
              <a:t> hand and touched him, and said to him, “I am willing; be cleansed.” </a:t>
            </a:r>
            <a:r>
              <a:rPr lang="en-US" sz="3500" b="1" baseline="30000" dirty="0"/>
              <a:t>42 </a:t>
            </a:r>
            <a:r>
              <a:rPr lang="en-US" sz="3500" dirty="0"/>
              <a:t>As soon as He had spoken, immediately the leprosy left him, and he was cleansed. </a:t>
            </a:r>
            <a:r>
              <a:rPr lang="en-US" sz="3500" b="1" baseline="30000" dirty="0"/>
              <a:t>43 </a:t>
            </a:r>
            <a:r>
              <a:rPr lang="en-US" sz="3500" dirty="0"/>
              <a:t>And He strictly warned him and sent him away at once, </a:t>
            </a:r>
            <a:r>
              <a:rPr lang="en-US" sz="3500" b="1" baseline="30000" dirty="0"/>
              <a:t>44 </a:t>
            </a:r>
            <a:r>
              <a:rPr lang="en-US" sz="3500" dirty="0"/>
              <a:t>and said to him, “See that you say nothing to anyone; but go your way, show yourself to the priest, and offer for your cleansing those things which Moses commanded, as a testimony to them.”</a:t>
            </a:r>
          </a:p>
          <a:p>
            <a:pPr marL="0" indent="0">
              <a:buNone/>
            </a:pPr>
            <a:r>
              <a:rPr lang="en-US" sz="3500" b="1" baseline="30000" dirty="0"/>
              <a:t>45 </a:t>
            </a:r>
            <a:r>
              <a:rPr lang="en-US" sz="3500" dirty="0"/>
              <a:t>However, he went out and began to proclaim </a:t>
            </a:r>
            <a:r>
              <a:rPr lang="en-US" sz="3500" i="1" dirty="0"/>
              <a:t>it</a:t>
            </a:r>
            <a:r>
              <a:rPr lang="en-US" sz="3500" dirty="0"/>
              <a:t> freely, and to spread the matter, so that Jesus could no longer openly enter the city, but was outside in deserted places; and they came to Him from every direction.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8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1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Strategy of </a:t>
            </a:r>
            <a:r>
              <a:rPr lang="en-US" b="1" u="sng" dirty="0" smtClean="0"/>
              <a:t>isolation </a:t>
            </a:r>
            <a:r>
              <a:rPr lang="en-US" b="1" dirty="0" smtClean="0"/>
              <a:t>is that sin and suffering are </a:t>
            </a:r>
            <a:r>
              <a:rPr lang="en-US" b="1" u="sng" dirty="0" smtClean="0"/>
              <a:t>contagious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2111423"/>
            <a:ext cx="8229600" cy="4014740"/>
          </a:xfrm>
        </p:spPr>
      </p:pic>
      <p:sp>
        <p:nvSpPr>
          <p:cNvPr id="5" name="Rectangle 4"/>
          <p:cNvSpPr/>
          <p:nvPr/>
        </p:nvSpPr>
        <p:spPr>
          <a:xfrm>
            <a:off x="1154598" y="6196828"/>
            <a:ext cx="570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strategy </a:t>
            </a:r>
            <a:r>
              <a:rPr lang="en-US" b="1" u="sng" dirty="0" smtClean="0"/>
              <a:t>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8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/>
              <a:t>problem of isolating others is when I do this I come to view the world as </a:t>
            </a:r>
            <a:r>
              <a:rPr lang="en-US" b="1" u="sng" dirty="0"/>
              <a:t>“us” </a:t>
            </a:r>
            <a:r>
              <a:rPr lang="en-US" b="1" dirty="0"/>
              <a:t>versus </a:t>
            </a:r>
            <a:r>
              <a:rPr lang="en-US" b="1" u="sng" dirty="0"/>
              <a:t>“them.”</a:t>
            </a:r>
            <a:r>
              <a:rPr lang="en-US" u="sng" dirty="0" smtClean="0">
                <a:effectLst/>
              </a:rPr>
              <a:t>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5578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 isolation </a:t>
            </a:r>
            <a:r>
              <a:rPr lang="en-US" u="sng" dirty="0"/>
              <a:t>love</a:t>
            </a:r>
            <a:r>
              <a:rPr lang="en-US" dirty="0"/>
              <a:t> dies; humility and compassion and generosity </a:t>
            </a:r>
            <a:r>
              <a:rPr lang="en-US" dirty="0" smtClean="0"/>
              <a:t>all </a:t>
            </a:r>
            <a:r>
              <a:rPr lang="en-US" u="sng" dirty="0"/>
              <a:t>suffocate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Jesus had the kind </a:t>
            </a:r>
            <a:r>
              <a:rPr lang="en-US" dirty="0" smtClean="0"/>
              <a:t>“</a:t>
            </a:r>
            <a:r>
              <a:rPr lang="en-US" dirty="0"/>
              <a:t>differentness” that drew sinners to </a:t>
            </a:r>
            <a:r>
              <a:rPr lang="en-US" dirty="0" smtClean="0"/>
              <a:t>Him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Pharisees had the kind of </a:t>
            </a:r>
            <a:r>
              <a:rPr lang="en-US" u="sng" dirty="0"/>
              <a:t>superficial </a:t>
            </a:r>
            <a:r>
              <a:rPr lang="en-US" dirty="0"/>
              <a:t>differentness that </a:t>
            </a:r>
            <a:r>
              <a:rPr lang="en-US" u="sng" dirty="0"/>
              <a:t>pushed </a:t>
            </a:r>
            <a:r>
              <a:rPr lang="en-US" dirty="0"/>
              <a:t>people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true </a:t>
            </a:r>
            <a:r>
              <a:rPr lang="en-US" b="1" u="sng" dirty="0"/>
              <a:t>spirituality</a:t>
            </a:r>
            <a:r>
              <a:rPr lang="en-US" b="1" dirty="0"/>
              <a:t> always makes a person more </a:t>
            </a:r>
            <a:r>
              <a:rPr lang="en-US" b="1" u="sng" dirty="0" smtClean="0"/>
              <a:t>approachable</a:t>
            </a:r>
            <a:r>
              <a:rPr lang="en-US" b="1" dirty="0" smtClean="0"/>
              <a:t>, </a:t>
            </a:r>
            <a:r>
              <a:rPr lang="en-US" b="1" dirty="0"/>
              <a:t>not less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748280"/>
            <a:ext cx="529844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7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Jesus touched the leper </a:t>
            </a:r>
            <a:r>
              <a:rPr lang="en-US" b="1" u="sng" dirty="0" smtClean="0"/>
              <a:t>before</a:t>
            </a:r>
            <a:r>
              <a:rPr lang="en-US" b="1" dirty="0" smtClean="0"/>
              <a:t> </a:t>
            </a:r>
            <a:r>
              <a:rPr lang="en-US" b="1" dirty="0"/>
              <a:t>he </a:t>
            </a:r>
            <a:r>
              <a:rPr lang="en-US" b="1" u="sng" dirty="0" smtClean="0"/>
              <a:t>healed</a:t>
            </a:r>
            <a:r>
              <a:rPr lang="en-US" b="1" dirty="0" smtClean="0"/>
              <a:t> </a:t>
            </a:r>
            <a:r>
              <a:rPr lang="en-US" b="1" dirty="0"/>
              <a:t>him.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45" r="-261"/>
          <a:stretch/>
        </p:blipFill>
        <p:spPr>
          <a:xfrm>
            <a:off x="2265680" y="1600200"/>
            <a:ext cx="4907280" cy="4525963"/>
          </a:xfrm>
        </p:spPr>
      </p:pic>
    </p:spTree>
    <p:extLst>
      <p:ext uri="{BB962C8B-B14F-4D97-AF65-F5344CB8AC3E}">
        <p14:creationId xmlns:p14="http://schemas.microsoft.com/office/powerpoint/2010/main" val="114204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228</Words>
  <Application>Microsoft Macintosh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“Irrational Love Series”  </vt:lpstr>
      <vt:lpstr>PowerPoint Presentation</vt:lpstr>
      <vt:lpstr>Mark 1:40-45 </vt:lpstr>
      <vt:lpstr> Strategy of isolation is that sin and suffering are contagious  </vt:lpstr>
      <vt:lpstr>PowerPoint Presentation</vt:lpstr>
      <vt:lpstr>PowerPoint Presentation</vt:lpstr>
      <vt:lpstr>PowerPoint Presentation</vt:lpstr>
      <vt:lpstr>PowerPoint Presentation</vt:lpstr>
      <vt:lpstr>Jesus touched the leper before he healed him. </vt:lpstr>
      <vt:lpstr>PowerPoint Presentation</vt:lpstr>
      <vt:lpstr>PowerPoint Presentation</vt:lpstr>
      <vt:lpstr>PowerPoint Presentation</vt:lpstr>
      <vt:lpstr>PowerPoint Presentation</vt:lpstr>
      <vt:lpstr> 2 Corinthians 4:11-12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“Irrational Love Series”  </dc:title>
  <dc:creator>Apple User</dc:creator>
  <cp:lastModifiedBy>Apple User</cp:lastModifiedBy>
  <cp:revision>6</cp:revision>
  <dcterms:created xsi:type="dcterms:W3CDTF">2018-10-13T22:13:33Z</dcterms:created>
  <dcterms:modified xsi:type="dcterms:W3CDTF">2018-10-13T23:02:14Z</dcterms:modified>
</cp:coreProperties>
</file>