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8" r:id="rId11"/>
    <p:sldId id="266" r:id="rId12"/>
    <p:sldId id="267" r:id="rId13"/>
  </p:sldIdLst>
  <p:sldSz cx="9144000" cy="6858000" type="screen4x3"/>
  <p:notesSz cx="6858000" cy="9144000"/>
  <p:defaultTextStyle>
    <a:lvl1pPr>
      <a:defRPr>
        <a:latin typeface="Century Schoolbook"/>
        <a:ea typeface="Century Schoolbook"/>
        <a:cs typeface="Century Schoolbook"/>
        <a:sym typeface="Century Schoolbook"/>
      </a:defRPr>
    </a:lvl1pPr>
    <a:lvl2pPr indent="457200">
      <a:defRPr>
        <a:latin typeface="Century Schoolbook"/>
        <a:ea typeface="Century Schoolbook"/>
        <a:cs typeface="Century Schoolbook"/>
        <a:sym typeface="Century Schoolbook"/>
      </a:defRPr>
    </a:lvl2pPr>
    <a:lvl3pPr indent="914400">
      <a:defRPr>
        <a:latin typeface="Century Schoolbook"/>
        <a:ea typeface="Century Schoolbook"/>
        <a:cs typeface="Century Schoolbook"/>
        <a:sym typeface="Century Schoolbook"/>
      </a:defRPr>
    </a:lvl3pPr>
    <a:lvl4pPr indent="1371600">
      <a:defRPr>
        <a:latin typeface="Century Schoolbook"/>
        <a:ea typeface="Century Schoolbook"/>
        <a:cs typeface="Century Schoolbook"/>
        <a:sym typeface="Century Schoolbook"/>
      </a:defRPr>
    </a:lvl4pPr>
    <a:lvl5pPr indent="1828800">
      <a:defRPr>
        <a:latin typeface="Century Schoolbook"/>
        <a:ea typeface="Century Schoolbook"/>
        <a:cs typeface="Century Schoolbook"/>
        <a:sym typeface="Century Schoolbook"/>
      </a:defRPr>
    </a:lvl5pPr>
    <a:lvl6pPr>
      <a:defRPr>
        <a:latin typeface="Century Schoolbook"/>
        <a:ea typeface="Century Schoolbook"/>
        <a:cs typeface="Century Schoolbook"/>
        <a:sym typeface="Century Schoolbook"/>
      </a:defRPr>
    </a:lvl6pPr>
    <a:lvl7pPr>
      <a:defRPr>
        <a:latin typeface="Century Schoolbook"/>
        <a:ea typeface="Century Schoolbook"/>
        <a:cs typeface="Century Schoolbook"/>
        <a:sym typeface="Century Schoolbook"/>
      </a:defRPr>
    </a:lvl7pPr>
    <a:lvl8pPr>
      <a:defRPr>
        <a:latin typeface="Century Schoolbook"/>
        <a:ea typeface="Century Schoolbook"/>
        <a:cs typeface="Century Schoolbook"/>
        <a:sym typeface="Century Schoolbook"/>
      </a:defRPr>
    </a:lvl8pPr>
    <a:lvl9pPr>
      <a:defRPr>
        <a:latin typeface="Century Schoolbook"/>
        <a:ea typeface="Century Schoolbook"/>
        <a:cs typeface="Century Schoolbook"/>
        <a:sym typeface="Century Schoolbook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entury Schoolbook Bold"/>
          <a:ea typeface="Century Schoolbook Bold"/>
          <a:cs typeface="Century Schoolbook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8CC"/>
          </a:solidFill>
        </a:fill>
      </a:tcStyle>
    </a:wholeTbl>
    <a:band2H>
      <a:tcTxStyle/>
      <a:tcStyle>
        <a:tcBdr/>
        <a:fill>
          <a:solidFill>
            <a:srgbClr val="FFEDE7"/>
          </a:solidFill>
        </a:fill>
      </a:tcStyle>
    </a:band2H>
    <a:firstCol>
      <a:tcTxStyle b="on" i="on">
        <a:font>
          <a:latin typeface="Century Schoolbook Bold"/>
          <a:ea typeface="Century Schoolbook Bold"/>
          <a:cs typeface="Century Schoolbook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E8637"/>
          </a:solidFill>
        </a:fill>
      </a:tcStyle>
    </a:firstCol>
    <a:lastRow>
      <a:tcTxStyle b="on" i="on">
        <a:font>
          <a:latin typeface="Century Schoolbook Bold"/>
          <a:ea typeface="Century Schoolbook Bold"/>
          <a:cs typeface="Century Schoolbook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E8637"/>
          </a:solidFill>
        </a:fill>
      </a:tcStyle>
    </a:lastRow>
    <a:firstRow>
      <a:tcTxStyle b="on" i="on">
        <a:font>
          <a:latin typeface="Century Schoolbook Bold"/>
          <a:ea typeface="Century Schoolbook Bold"/>
          <a:cs typeface="Century Schoolbook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E8637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entury Schoolbook Bold"/>
          <a:ea typeface="Century Schoolbook Bold"/>
          <a:cs typeface="Century Schoolbook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entury Schoolbook Bold"/>
          <a:ea typeface="Century Schoolbook Bold"/>
          <a:cs typeface="Century Schoolbook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Century Schoolbook Bold"/>
          <a:ea typeface="Century Schoolbook Bold"/>
          <a:cs typeface="Century Schoolbook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entury Schoolbook Bold"/>
          <a:ea typeface="Century Schoolbook Bold"/>
          <a:cs typeface="Century Schoolbook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entury Schoolbook Bold"/>
          <a:ea typeface="Century Schoolbook Bold"/>
          <a:cs typeface="Century Schoolbook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3D9EA"/>
          </a:solidFill>
        </a:fill>
      </a:tcStyle>
    </a:wholeTbl>
    <a:band2H>
      <a:tcTxStyle/>
      <a:tcStyle>
        <a:tcBdr/>
        <a:fill>
          <a:solidFill>
            <a:srgbClr val="EAEDF5"/>
          </a:solidFill>
        </a:fill>
      </a:tcStyle>
    </a:band2H>
    <a:firstCol>
      <a:tcTxStyle b="on" i="on">
        <a:font>
          <a:latin typeface="Century Schoolbook Bold"/>
          <a:ea typeface="Century Schoolbook Bold"/>
          <a:cs typeface="Century Schoolbook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A8AC5"/>
          </a:solidFill>
        </a:fill>
      </a:tcStyle>
    </a:firstCol>
    <a:lastRow>
      <a:tcTxStyle b="on" i="on">
        <a:font>
          <a:latin typeface="Century Schoolbook Bold"/>
          <a:ea typeface="Century Schoolbook Bold"/>
          <a:cs typeface="Century Schoolbook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A8AC5"/>
          </a:solidFill>
        </a:fill>
      </a:tcStyle>
    </a:lastRow>
    <a:firstRow>
      <a:tcTxStyle b="on" i="on">
        <a:font>
          <a:latin typeface="Century Schoolbook Bold"/>
          <a:ea typeface="Century Schoolbook Bold"/>
          <a:cs typeface="Century Schoolbook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A8AC5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entury Schoolbook Bold"/>
          <a:ea typeface="Century Schoolbook Bold"/>
          <a:cs typeface="Century Schoolbook Bold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entury Schoolbook Bold"/>
          <a:ea typeface="Century Schoolbook Bold"/>
          <a:cs typeface="Century Schoolbook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E8637"/>
          </a:solidFill>
        </a:fill>
      </a:tcStyle>
    </a:firstCol>
    <a:lastRow>
      <a:tcTxStyle b="on" i="on">
        <a:font>
          <a:latin typeface="Century Schoolbook Bold"/>
          <a:ea typeface="Century Schoolbook Bold"/>
          <a:cs typeface="Century Schoolbook Bold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entury Schoolbook Bold"/>
          <a:ea typeface="Century Schoolbook Bold"/>
          <a:cs typeface="Century Schoolbook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E8637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entury Schoolbook Bold"/>
          <a:ea typeface="Century Schoolbook Bold"/>
          <a:cs typeface="Century Schoolbook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entury Schoolbook Bold"/>
          <a:ea typeface="Century Schoolbook Bold"/>
          <a:cs typeface="Century Schoolbook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entury Schoolbook Bold"/>
          <a:ea typeface="Century Schoolbook Bold"/>
          <a:cs typeface="Century Schoolbook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entury Schoolbook Bold"/>
          <a:ea typeface="Century Schoolbook Bold"/>
          <a:cs typeface="Century Schoolbook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entury Schoolbook Bold"/>
          <a:ea typeface="Century Schoolbook Bold"/>
          <a:cs typeface="Century Schoolbook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entury Schoolbook Bold"/>
          <a:ea typeface="Century Schoolbook Bold"/>
          <a:cs typeface="Century Schoolbook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entury Schoolbook Bold"/>
          <a:ea typeface="Century Schoolbook Bold"/>
          <a:cs typeface="Century Schoolbook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entury Schoolbook Bold"/>
          <a:ea typeface="Century Schoolbook Bold"/>
          <a:cs typeface="Century Schoolbook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8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2" name="Shape 8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5080471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575F6D"/>
                </a:solidFill>
              </a:rPr>
              <a:t>Title Text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Body Level One</a:t>
            </a:r>
          </a:p>
          <a:p>
            <a:pPr lvl="1">
              <a:defRPr sz="1800"/>
            </a:pPr>
            <a:r>
              <a:rPr sz="2400"/>
              <a:t>Body Level Two</a:t>
            </a:r>
          </a:p>
          <a:p>
            <a:pPr lvl="2">
              <a:defRPr sz="1800"/>
            </a:pPr>
            <a:r>
              <a:rPr sz="2400"/>
              <a:t>Body Level Three</a:t>
            </a:r>
          </a:p>
          <a:p>
            <a:pPr lvl="3">
              <a:defRPr sz="1800"/>
            </a:pPr>
            <a:r>
              <a:rPr sz="2400"/>
              <a:t>Body Level Four</a:t>
            </a:r>
          </a:p>
          <a:p>
            <a:pPr lvl="4">
              <a:defRPr sz="1800"/>
            </a:pPr>
            <a:r>
              <a:rPr sz="2400"/>
              <a:t>Body Level Five</a:t>
            </a:r>
          </a:p>
        </p:txBody>
      </p:sp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3AE">
              <a:alpha val="54116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Shape 17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9CE">
              <a:alpha val="36077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" name="Shape 18"/>
          <p:cNvSpPr/>
          <p:nvPr/>
        </p:nvSpPr>
        <p:spPr>
          <a:xfrm>
            <a:off x="990600" y="0"/>
            <a:ext cx="182563" cy="6858000"/>
          </a:xfrm>
          <a:prstGeom prst="rect">
            <a:avLst/>
          </a:prstGeom>
          <a:solidFill>
            <a:srgbClr val="FFD9CE">
              <a:alpha val="70195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1141412" y="0"/>
            <a:ext cx="230188" cy="6858000"/>
          </a:xfrm>
          <a:prstGeom prst="rect">
            <a:avLst/>
          </a:prstGeom>
          <a:solidFill>
            <a:srgbClr val="FFEDE8">
              <a:alpha val="70979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106362" y="0"/>
            <a:ext cx="1" cy="6858000"/>
          </a:xfrm>
          <a:prstGeom prst="line">
            <a:avLst/>
          </a:prstGeom>
          <a:ln w="57150">
            <a:solidFill>
              <a:srgbClr val="FEC3AE">
                <a:alpha val="72940"/>
              </a:srgbClr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914400" y="0"/>
            <a:ext cx="0" cy="6858000"/>
          </a:xfrm>
          <a:prstGeom prst="line">
            <a:avLst/>
          </a:prstGeom>
          <a:ln w="57150">
            <a:solidFill>
              <a:srgbClr val="FFEDE8">
                <a:alpha val="83135"/>
              </a:srgbClr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854075" y="0"/>
            <a:ext cx="0" cy="6858000"/>
          </a:xfrm>
          <a:prstGeom prst="line">
            <a:avLst/>
          </a:prstGeom>
          <a:ln w="57150">
            <a:solidFill>
              <a:srgbClr val="FEC3AE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3" name="Shape 23"/>
          <p:cNvSpPr/>
          <p:nvPr/>
        </p:nvSpPr>
        <p:spPr>
          <a:xfrm>
            <a:off x="1727200" y="0"/>
            <a:ext cx="0" cy="6858000"/>
          </a:xfrm>
          <a:prstGeom prst="line">
            <a:avLst/>
          </a:prstGeom>
          <a:ln w="28575">
            <a:solidFill>
              <a:srgbClr val="FEC3AE">
                <a:alpha val="81959"/>
              </a:srgbClr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4" name="Shape 24"/>
          <p:cNvSpPr/>
          <p:nvPr/>
        </p:nvSpPr>
        <p:spPr>
          <a:xfrm>
            <a:off x="1066800" y="0"/>
            <a:ext cx="0" cy="6858000"/>
          </a:xfrm>
          <a:prstGeom prst="line">
            <a:avLst/>
          </a:prstGeom>
          <a:ln>
            <a:solidFill>
              <a:srgbClr val="FEC3AE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9113838" y="0"/>
            <a:ext cx="0" cy="6858000"/>
          </a:xfrm>
          <a:prstGeom prst="line">
            <a:avLst/>
          </a:prstGeom>
          <a:ln w="57150">
            <a:solidFill>
              <a:srgbClr val="FEC3AE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3AE">
              <a:alpha val="50979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7" name="Shape 27"/>
          <p:cNvSpPr/>
          <p:nvPr/>
        </p:nvSpPr>
        <p:spPr>
          <a:xfrm>
            <a:off x="609600" y="3429000"/>
            <a:ext cx="1295400" cy="1295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E863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" name="Shape 28"/>
          <p:cNvSpPr/>
          <p:nvPr/>
        </p:nvSpPr>
        <p:spPr>
          <a:xfrm>
            <a:off x="1309687" y="4867275"/>
            <a:ext cx="641351" cy="6413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E863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1090612" y="5500687"/>
            <a:ext cx="138113" cy="136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E863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" name="Shape 30"/>
          <p:cNvSpPr/>
          <p:nvPr/>
        </p:nvSpPr>
        <p:spPr>
          <a:xfrm>
            <a:off x="1663700" y="5788025"/>
            <a:ext cx="274638" cy="274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E863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" name="Shape 31"/>
          <p:cNvSpPr/>
          <p:nvPr/>
        </p:nvSpPr>
        <p:spPr>
          <a:xfrm>
            <a:off x="1905000" y="4495800"/>
            <a:ext cx="365125" cy="3651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E863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xfrm>
            <a:off x="1325562" y="5034280"/>
            <a:ext cx="609601" cy="30734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solidFill>
          <a:srgbClr val="575F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3AE">
              <a:alpha val="54116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" name="Shape 37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9CE">
              <a:alpha val="36077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" name="Shape 38"/>
          <p:cNvSpPr/>
          <p:nvPr/>
        </p:nvSpPr>
        <p:spPr>
          <a:xfrm>
            <a:off x="990600" y="0"/>
            <a:ext cx="182563" cy="6858000"/>
          </a:xfrm>
          <a:prstGeom prst="rect">
            <a:avLst/>
          </a:prstGeom>
          <a:solidFill>
            <a:srgbClr val="FFD9CE">
              <a:alpha val="70195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9" name="Shape 39"/>
          <p:cNvSpPr/>
          <p:nvPr/>
        </p:nvSpPr>
        <p:spPr>
          <a:xfrm>
            <a:off x="1141412" y="0"/>
            <a:ext cx="230188" cy="6858000"/>
          </a:xfrm>
          <a:prstGeom prst="rect">
            <a:avLst/>
          </a:prstGeom>
          <a:solidFill>
            <a:srgbClr val="FFEDE8">
              <a:alpha val="70979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0" name="Shape 40"/>
          <p:cNvSpPr/>
          <p:nvPr/>
        </p:nvSpPr>
        <p:spPr>
          <a:xfrm>
            <a:off x="106362" y="0"/>
            <a:ext cx="1" cy="6858000"/>
          </a:xfrm>
          <a:prstGeom prst="line">
            <a:avLst/>
          </a:prstGeom>
          <a:ln w="57150">
            <a:solidFill>
              <a:srgbClr val="FEC3AE">
                <a:alpha val="72940"/>
              </a:srgbClr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41" name="Shape 41"/>
          <p:cNvSpPr/>
          <p:nvPr/>
        </p:nvSpPr>
        <p:spPr>
          <a:xfrm>
            <a:off x="914400" y="0"/>
            <a:ext cx="0" cy="6858000"/>
          </a:xfrm>
          <a:prstGeom prst="line">
            <a:avLst/>
          </a:prstGeom>
          <a:ln w="57150">
            <a:solidFill>
              <a:srgbClr val="FFEDE8">
                <a:alpha val="83135"/>
              </a:srgbClr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42" name="Shape 42"/>
          <p:cNvSpPr/>
          <p:nvPr/>
        </p:nvSpPr>
        <p:spPr>
          <a:xfrm>
            <a:off x="854075" y="0"/>
            <a:ext cx="0" cy="6858000"/>
          </a:xfrm>
          <a:prstGeom prst="line">
            <a:avLst/>
          </a:prstGeom>
          <a:ln w="57150">
            <a:solidFill>
              <a:srgbClr val="FEC3AE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43" name="Shape 43"/>
          <p:cNvSpPr/>
          <p:nvPr/>
        </p:nvSpPr>
        <p:spPr>
          <a:xfrm>
            <a:off x="1727200" y="0"/>
            <a:ext cx="0" cy="6858000"/>
          </a:xfrm>
          <a:prstGeom prst="line">
            <a:avLst/>
          </a:prstGeom>
          <a:ln w="28575">
            <a:solidFill>
              <a:srgbClr val="FEC3AE">
                <a:alpha val="81959"/>
              </a:srgbClr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1066800" y="0"/>
            <a:ext cx="0" cy="6858000"/>
          </a:xfrm>
          <a:prstGeom prst="line">
            <a:avLst/>
          </a:prstGeom>
          <a:ln>
            <a:solidFill>
              <a:srgbClr val="FEC3AE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45" name="Shape 45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3AE">
              <a:alpha val="50979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" name="Shape 46"/>
          <p:cNvSpPr/>
          <p:nvPr/>
        </p:nvSpPr>
        <p:spPr>
          <a:xfrm>
            <a:off x="609600" y="3429000"/>
            <a:ext cx="1295400" cy="1295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E863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" name="Shape 47"/>
          <p:cNvSpPr/>
          <p:nvPr/>
        </p:nvSpPr>
        <p:spPr>
          <a:xfrm>
            <a:off x="1323975" y="4867275"/>
            <a:ext cx="642938" cy="6413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E863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" name="Shape 48"/>
          <p:cNvSpPr/>
          <p:nvPr/>
        </p:nvSpPr>
        <p:spPr>
          <a:xfrm>
            <a:off x="1090612" y="5500687"/>
            <a:ext cx="138113" cy="136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E863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" name="Shape 49"/>
          <p:cNvSpPr/>
          <p:nvPr/>
        </p:nvSpPr>
        <p:spPr>
          <a:xfrm>
            <a:off x="1663700" y="5791200"/>
            <a:ext cx="274638" cy="274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E863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" name="Shape 50"/>
          <p:cNvSpPr/>
          <p:nvPr/>
        </p:nvSpPr>
        <p:spPr>
          <a:xfrm>
            <a:off x="1879600" y="4479925"/>
            <a:ext cx="365125" cy="3651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E863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" name="Shape 51"/>
          <p:cNvSpPr/>
          <p:nvPr/>
        </p:nvSpPr>
        <p:spPr>
          <a:xfrm>
            <a:off x="9097962" y="0"/>
            <a:ext cx="0" cy="6858000"/>
          </a:xfrm>
          <a:prstGeom prst="line">
            <a:avLst/>
          </a:prstGeom>
          <a:ln w="57150">
            <a:solidFill>
              <a:srgbClr val="FEC3AE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39D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39D"/>
                </a:solidFill>
              </a:rPr>
              <a:t>Title Text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54" name="Shape 54"/>
          <p:cNvSpPr>
            <a:spLocks noGrp="1"/>
          </p:cNvSpPr>
          <p:nvPr>
            <p:ph type="sldNum" sz="quarter" idx="2"/>
          </p:nvPr>
        </p:nvSpPr>
        <p:spPr>
          <a:xfrm>
            <a:off x="1339850" y="5034280"/>
            <a:ext cx="609600" cy="30734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575F6D"/>
                </a:solidFill>
              </a:rP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Body Level One</a:t>
            </a:r>
          </a:p>
          <a:p>
            <a:pPr lvl="1">
              <a:defRPr sz="1800"/>
            </a:pPr>
            <a:r>
              <a:rPr sz="2400"/>
              <a:t>Body Level Two</a:t>
            </a:r>
          </a:p>
          <a:p>
            <a:pPr lvl="2">
              <a:defRPr sz="1800"/>
            </a:pPr>
            <a:r>
              <a:rPr sz="2400"/>
              <a:t>Body Level Three</a:t>
            </a:r>
          </a:p>
          <a:p>
            <a:pPr lvl="3">
              <a:defRPr sz="1800"/>
            </a:pPr>
            <a:r>
              <a:rPr sz="2400"/>
              <a:t>Body Level Four</a:t>
            </a:r>
          </a:p>
          <a:p>
            <a:pPr lvl="4">
              <a:defRPr sz="1800"/>
            </a:pPr>
            <a:r>
              <a:rPr sz="2400"/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8763000" y="0"/>
            <a:ext cx="0" cy="6858000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1" name="Shape 61"/>
          <p:cNvSpPr/>
          <p:nvPr/>
        </p:nvSpPr>
        <p:spPr>
          <a:xfrm>
            <a:off x="6248400" y="0"/>
            <a:ext cx="0" cy="6858000"/>
          </a:xfrm>
          <a:prstGeom prst="line">
            <a:avLst/>
          </a:prstGeom>
          <a:ln w="38100">
            <a:solidFill>
              <a:srgbClr val="FEC3AE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6192837" y="0"/>
            <a:ext cx="1" cy="6858000"/>
          </a:xfrm>
          <a:prstGeom prst="line">
            <a:avLst/>
          </a:prstGeom>
          <a:ln w="12700">
            <a:solidFill>
              <a:srgbClr val="FE8637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3" name="Shape 63"/>
          <p:cNvSpPr/>
          <p:nvPr/>
        </p:nvSpPr>
        <p:spPr>
          <a:xfrm>
            <a:off x="8991600" y="0"/>
            <a:ext cx="0" cy="6858000"/>
          </a:xfrm>
          <a:prstGeom prst="line">
            <a:avLst/>
          </a:prstGeom>
          <a:ln w="19050">
            <a:solidFill>
              <a:srgbClr val="FE8637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" name="Shape 65"/>
          <p:cNvSpPr/>
          <p:nvPr/>
        </p:nvSpPr>
        <p:spPr>
          <a:xfrm>
            <a:off x="8915400" y="0"/>
            <a:ext cx="0" cy="6858000"/>
          </a:xfrm>
          <a:prstGeom prst="line">
            <a:avLst/>
          </a:prstGeom>
          <a:ln>
            <a:solidFill>
              <a:srgbClr val="FE8637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8156575" y="5715000"/>
            <a:ext cx="549275" cy="5492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E863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575F6D"/>
                </a:solidFill>
              </a:rPr>
              <a:t>Title Text</a:t>
            </a:r>
          </a:p>
        </p:txBody>
      </p:sp>
      <p:sp>
        <p:nvSpPr>
          <p:cNvPr id="68" name="Shape 6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Body Level One</a:t>
            </a:r>
          </a:p>
          <a:p>
            <a:pPr lvl="1">
              <a:defRPr sz="1800"/>
            </a:pPr>
            <a:r>
              <a:rPr sz="2400"/>
              <a:t>Body Level Two</a:t>
            </a:r>
          </a:p>
          <a:p>
            <a:pPr lvl="2">
              <a:defRPr sz="1800"/>
            </a:pPr>
            <a:r>
              <a:rPr sz="2400"/>
              <a:t>Body Level Three</a:t>
            </a:r>
          </a:p>
          <a:p>
            <a:pPr lvl="3">
              <a:defRPr sz="1800"/>
            </a:pPr>
            <a:r>
              <a:rPr sz="2400"/>
              <a:t>Body Level Four</a:t>
            </a:r>
          </a:p>
          <a:p>
            <a:pPr lvl="4">
              <a:defRPr sz="1800"/>
            </a:pPr>
            <a:r>
              <a:rPr sz="2400"/>
              <a:t>Body Level Five</a:t>
            </a:r>
          </a:p>
        </p:txBody>
      </p:sp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>
            <a:off x="8763000" y="0"/>
            <a:ext cx="0" cy="6858000"/>
          </a:xfrm>
          <a:prstGeom prst="line">
            <a:avLst/>
          </a:prstGeom>
          <a:ln w="38100">
            <a:solidFill>
              <a:srgbClr val="FEC3AE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8156575" y="5715000"/>
            <a:ext cx="549275" cy="5492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E863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8991600" y="0"/>
            <a:ext cx="0" cy="6858000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74" name="Shape 7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5" name="Shape 75"/>
          <p:cNvSpPr/>
          <p:nvPr/>
        </p:nvSpPr>
        <p:spPr>
          <a:xfrm>
            <a:off x="8915400" y="0"/>
            <a:ext cx="0" cy="6858000"/>
          </a:xfrm>
          <a:prstGeom prst="line">
            <a:avLst/>
          </a:prstGeom>
          <a:ln>
            <a:solidFill>
              <a:srgbClr val="FE8637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76" name="Shape 76"/>
          <p:cNvSpPr/>
          <p:nvPr/>
        </p:nvSpPr>
        <p:spPr>
          <a:xfrm>
            <a:off x="6248400" y="0"/>
            <a:ext cx="0" cy="6858000"/>
          </a:xfrm>
          <a:prstGeom prst="line">
            <a:avLst/>
          </a:prstGeom>
          <a:ln w="38100">
            <a:solidFill>
              <a:srgbClr val="FEC3AE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77" name="Shape 77"/>
          <p:cNvSpPr/>
          <p:nvPr/>
        </p:nvSpPr>
        <p:spPr>
          <a:xfrm>
            <a:off x="6192837" y="0"/>
            <a:ext cx="1" cy="6858000"/>
          </a:xfrm>
          <a:prstGeom prst="line">
            <a:avLst/>
          </a:prstGeom>
          <a:ln w="12700">
            <a:solidFill>
              <a:srgbClr val="FE8637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575F6D"/>
                </a:solidFill>
              </a:rPr>
              <a:t>Title Text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Body Level One</a:t>
            </a:r>
          </a:p>
          <a:p>
            <a:pPr lvl="1">
              <a:defRPr sz="1800"/>
            </a:pPr>
            <a:r>
              <a:rPr sz="2400"/>
              <a:t>Body Level Two</a:t>
            </a:r>
          </a:p>
          <a:p>
            <a:pPr lvl="2">
              <a:defRPr sz="1800"/>
            </a:pPr>
            <a:r>
              <a:rPr sz="2400"/>
              <a:t>Body Level Three</a:t>
            </a:r>
          </a:p>
          <a:p>
            <a:pPr lvl="3">
              <a:defRPr sz="1800"/>
            </a:pPr>
            <a:r>
              <a:rPr sz="2400"/>
              <a:t>Body Level Four</a:t>
            </a:r>
          </a:p>
          <a:p>
            <a:pPr lvl="4">
              <a:defRPr sz="1800"/>
            </a:pPr>
            <a:r>
              <a:rPr sz="2400"/>
              <a:t>Body Level Five</a:t>
            </a:r>
          </a:p>
        </p:txBody>
      </p:sp>
      <p:sp>
        <p:nvSpPr>
          <p:cNvPr id="80" name="Shape 8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8763000" y="0"/>
            <a:ext cx="0" cy="6858000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76200" y="0"/>
            <a:ext cx="0" cy="6858000"/>
          </a:xfrm>
          <a:prstGeom prst="line">
            <a:avLst/>
          </a:prstGeom>
          <a:ln w="57150">
            <a:solidFill>
              <a:srgbClr val="FEC3AE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4" name="Shape 4"/>
          <p:cNvSpPr/>
          <p:nvPr/>
        </p:nvSpPr>
        <p:spPr>
          <a:xfrm>
            <a:off x="8991600" y="0"/>
            <a:ext cx="0" cy="6858000"/>
          </a:xfrm>
          <a:prstGeom prst="line">
            <a:avLst/>
          </a:prstGeom>
          <a:ln w="19050">
            <a:solidFill>
              <a:srgbClr val="FE8637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" name="Shape 5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Shape 6"/>
          <p:cNvSpPr/>
          <p:nvPr/>
        </p:nvSpPr>
        <p:spPr>
          <a:xfrm>
            <a:off x="8915400" y="0"/>
            <a:ext cx="0" cy="6858000"/>
          </a:xfrm>
          <a:prstGeom prst="line">
            <a:avLst/>
          </a:prstGeom>
          <a:ln>
            <a:solidFill>
              <a:srgbClr val="FE8637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7" name="Shape 7"/>
          <p:cNvSpPr/>
          <p:nvPr/>
        </p:nvSpPr>
        <p:spPr>
          <a:xfrm>
            <a:off x="8156575" y="5715000"/>
            <a:ext cx="549275" cy="5492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E863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575F6D"/>
                </a:solidFill>
              </a:rPr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2400"/>
              <a:t>Body Level One</a:t>
            </a:r>
          </a:p>
          <a:p>
            <a:pPr lvl="1">
              <a:defRPr sz="1800"/>
            </a:pPr>
            <a:r>
              <a:rPr sz="2400"/>
              <a:t>Body Level Two</a:t>
            </a:r>
          </a:p>
          <a:p>
            <a:pPr lvl="2">
              <a:defRPr sz="1800"/>
            </a:pPr>
            <a:r>
              <a:rPr sz="2400"/>
              <a:t>Body Level Three</a:t>
            </a:r>
          </a:p>
          <a:p>
            <a:pPr lvl="3">
              <a:defRPr sz="1800"/>
            </a:pPr>
            <a:r>
              <a:rPr sz="2400"/>
              <a:t>Body Level Four</a:t>
            </a:r>
          </a:p>
          <a:p>
            <a:pPr lvl="4">
              <a:defRPr sz="1800"/>
            </a:pPr>
            <a:r>
              <a:rPr sz="2400"/>
              <a:t>Body Level Five</a:t>
            </a:r>
          </a:p>
        </p:txBody>
      </p:sp>
      <p:sp>
        <p:nvSpPr>
          <p:cNvPr id="10" name="Shape 10"/>
          <p:cNvSpPr>
            <a:spLocks noGrp="1"/>
          </p:cNvSpPr>
          <p:nvPr>
            <p:ph type="sldNum" sz="quarter" idx="2"/>
          </p:nvPr>
        </p:nvSpPr>
        <p:spPr>
          <a:xfrm>
            <a:off x="8129587" y="5840730"/>
            <a:ext cx="609601" cy="307340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ctr">
              <a:defRPr sz="1400" b="1">
                <a:solidFill>
                  <a:srgbClr val="FFFFFF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xmlns:p14="http://schemas.microsoft.com/office/powerpoint/2010/main" spd="med"/>
  <p:txStyles>
    <p:titleStyle>
      <a:lvl1pPr>
        <a:defRPr sz="3000">
          <a:solidFill>
            <a:srgbClr val="575F6D"/>
          </a:solidFill>
          <a:latin typeface="Century Schoolbook"/>
          <a:ea typeface="Century Schoolbook"/>
          <a:cs typeface="Century Schoolbook"/>
          <a:sym typeface="Century Schoolbook"/>
        </a:defRPr>
      </a:lvl1pPr>
      <a:lvl2pPr>
        <a:defRPr sz="3000">
          <a:solidFill>
            <a:srgbClr val="575F6D"/>
          </a:solidFill>
          <a:latin typeface="Century Schoolbook"/>
          <a:ea typeface="Century Schoolbook"/>
          <a:cs typeface="Century Schoolbook"/>
          <a:sym typeface="Century Schoolbook"/>
        </a:defRPr>
      </a:lvl2pPr>
      <a:lvl3pPr>
        <a:defRPr sz="3000">
          <a:solidFill>
            <a:srgbClr val="575F6D"/>
          </a:solidFill>
          <a:latin typeface="Century Schoolbook"/>
          <a:ea typeface="Century Schoolbook"/>
          <a:cs typeface="Century Schoolbook"/>
          <a:sym typeface="Century Schoolbook"/>
        </a:defRPr>
      </a:lvl3pPr>
      <a:lvl4pPr>
        <a:defRPr sz="3000">
          <a:solidFill>
            <a:srgbClr val="575F6D"/>
          </a:solidFill>
          <a:latin typeface="Century Schoolbook"/>
          <a:ea typeface="Century Schoolbook"/>
          <a:cs typeface="Century Schoolbook"/>
          <a:sym typeface="Century Schoolbook"/>
        </a:defRPr>
      </a:lvl4pPr>
      <a:lvl5pPr>
        <a:defRPr sz="3000">
          <a:solidFill>
            <a:srgbClr val="575F6D"/>
          </a:solidFill>
          <a:latin typeface="Century Schoolbook"/>
          <a:ea typeface="Century Schoolbook"/>
          <a:cs typeface="Century Schoolbook"/>
          <a:sym typeface="Century Schoolbook"/>
        </a:defRPr>
      </a:lvl5pPr>
      <a:lvl6pPr indent="457200">
        <a:defRPr sz="3000">
          <a:solidFill>
            <a:srgbClr val="575F6D"/>
          </a:solidFill>
          <a:latin typeface="Century Schoolbook"/>
          <a:ea typeface="Century Schoolbook"/>
          <a:cs typeface="Century Schoolbook"/>
          <a:sym typeface="Century Schoolbook"/>
        </a:defRPr>
      </a:lvl6pPr>
      <a:lvl7pPr indent="914400">
        <a:defRPr sz="3000">
          <a:solidFill>
            <a:srgbClr val="575F6D"/>
          </a:solidFill>
          <a:latin typeface="Century Schoolbook"/>
          <a:ea typeface="Century Schoolbook"/>
          <a:cs typeface="Century Schoolbook"/>
          <a:sym typeface="Century Schoolbook"/>
        </a:defRPr>
      </a:lvl7pPr>
      <a:lvl8pPr indent="1371600">
        <a:defRPr sz="3000">
          <a:solidFill>
            <a:srgbClr val="575F6D"/>
          </a:solidFill>
          <a:latin typeface="Century Schoolbook"/>
          <a:ea typeface="Century Schoolbook"/>
          <a:cs typeface="Century Schoolbook"/>
          <a:sym typeface="Century Schoolbook"/>
        </a:defRPr>
      </a:lvl8pPr>
      <a:lvl9pPr indent="1828800">
        <a:defRPr sz="3000">
          <a:solidFill>
            <a:srgbClr val="575F6D"/>
          </a:solidFill>
          <a:latin typeface="Century Schoolbook"/>
          <a:ea typeface="Century Schoolbook"/>
          <a:cs typeface="Century Schoolbook"/>
          <a:sym typeface="Century Schoolbook"/>
        </a:defRPr>
      </a:lvl9pPr>
    </p:titleStyle>
    <p:bodyStyle>
      <a:lvl1pPr marL="273050" indent="-273050">
        <a:spcBef>
          <a:spcPts val="600"/>
        </a:spcBef>
        <a:buClr>
          <a:srgbClr val="FE8637"/>
        </a:buClr>
        <a:buSzPct val="70000"/>
        <a:buFont typeface="Wingdings"/>
        <a:buChar char="●"/>
        <a:defRPr sz="2400">
          <a:latin typeface="Century Schoolbook"/>
          <a:ea typeface="Century Schoolbook"/>
          <a:cs typeface="Century Schoolbook"/>
          <a:sym typeface="Century Schoolbook"/>
        </a:defRPr>
      </a:lvl1pPr>
      <a:lvl2pPr marL="678769" indent="-312057">
        <a:spcBef>
          <a:spcPts val="600"/>
        </a:spcBef>
        <a:buClr>
          <a:srgbClr val="FE8637"/>
        </a:buClr>
        <a:buSzPct val="80000"/>
        <a:buFont typeface="Wingdings"/>
        <a:buChar char="●"/>
        <a:defRPr sz="2400">
          <a:latin typeface="Century Schoolbook"/>
          <a:ea typeface="Century Schoolbook"/>
          <a:cs typeface="Century Schoolbook"/>
          <a:sym typeface="Century Schoolbook"/>
        </a:defRPr>
      </a:lvl2pPr>
      <a:lvl3pPr marL="975254" indent="-243416">
        <a:spcBef>
          <a:spcPts val="600"/>
        </a:spcBef>
        <a:buClr>
          <a:srgbClr val="FE8637"/>
        </a:buClr>
        <a:buSzPct val="60000"/>
        <a:buFont typeface="Wingdings"/>
        <a:buChar char="○"/>
        <a:defRPr sz="2400">
          <a:latin typeface="Century Schoolbook"/>
          <a:ea typeface="Century Schoolbook"/>
          <a:cs typeface="Century Schoolbook"/>
          <a:sym typeface="Century Schoolbook"/>
        </a:defRPr>
      </a:lvl3pPr>
      <a:lvl4pPr marL="1248304" indent="-243416">
        <a:spcBef>
          <a:spcPts val="600"/>
        </a:spcBef>
        <a:buClr>
          <a:srgbClr val="FE8637"/>
        </a:buClr>
        <a:buSzPct val="60000"/>
        <a:buFont typeface="Wingdings"/>
        <a:buChar char="○"/>
        <a:defRPr sz="2400">
          <a:latin typeface="Century Schoolbook"/>
          <a:ea typeface="Century Schoolbook"/>
          <a:cs typeface="Century Schoolbook"/>
          <a:sym typeface="Century Schoolbook"/>
        </a:defRPr>
      </a:lvl4pPr>
      <a:lvl5pPr marL="1553368" indent="-273843">
        <a:spcBef>
          <a:spcPts val="600"/>
        </a:spcBef>
        <a:buClr>
          <a:srgbClr val="FE8637"/>
        </a:buClr>
        <a:buSzPct val="68000"/>
        <a:buFont typeface="Wingdings"/>
        <a:buChar char="●"/>
        <a:defRPr sz="2400">
          <a:latin typeface="Century Schoolbook"/>
          <a:ea typeface="Century Schoolbook"/>
          <a:cs typeface="Century Schoolbook"/>
          <a:sym typeface="Century Schoolbook"/>
        </a:defRPr>
      </a:lvl5pPr>
      <a:lvl6pPr marL="2010568" indent="-273843">
        <a:spcBef>
          <a:spcPts val="600"/>
        </a:spcBef>
        <a:buClr>
          <a:srgbClr val="FE8637"/>
        </a:buClr>
        <a:buSzPct val="68000"/>
        <a:buFont typeface="Wingdings"/>
        <a:buChar char="•"/>
        <a:defRPr sz="2400">
          <a:latin typeface="Century Schoolbook"/>
          <a:ea typeface="Century Schoolbook"/>
          <a:cs typeface="Century Schoolbook"/>
          <a:sym typeface="Century Schoolbook"/>
        </a:defRPr>
      </a:lvl6pPr>
      <a:lvl7pPr marL="2467768" indent="-273843">
        <a:spcBef>
          <a:spcPts val="600"/>
        </a:spcBef>
        <a:buClr>
          <a:srgbClr val="FE8637"/>
        </a:buClr>
        <a:buSzPct val="68000"/>
        <a:buFont typeface="Wingdings"/>
        <a:buChar char="•"/>
        <a:defRPr sz="2400">
          <a:latin typeface="Century Schoolbook"/>
          <a:ea typeface="Century Schoolbook"/>
          <a:cs typeface="Century Schoolbook"/>
          <a:sym typeface="Century Schoolbook"/>
        </a:defRPr>
      </a:lvl7pPr>
      <a:lvl8pPr marL="2924968" indent="-273843">
        <a:spcBef>
          <a:spcPts val="600"/>
        </a:spcBef>
        <a:buClr>
          <a:srgbClr val="FE8637"/>
        </a:buClr>
        <a:buSzPct val="68000"/>
        <a:buFont typeface="Wingdings"/>
        <a:buChar char="•"/>
        <a:defRPr sz="2400">
          <a:latin typeface="Century Schoolbook"/>
          <a:ea typeface="Century Schoolbook"/>
          <a:cs typeface="Century Schoolbook"/>
          <a:sym typeface="Century Schoolbook"/>
        </a:defRPr>
      </a:lvl8pPr>
      <a:lvl9pPr marL="3382168" indent="-273843">
        <a:spcBef>
          <a:spcPts val="600"/>
        </a:spcBef>
        <a:buClr>
          <a:srgbClr val="FE8637"/>
        </a:buClr>
        <a:buSzPct val="68000"/>
        <a:buFont typeface="Wingdings"/>
        <a:buChar char="•"/>
        <a:defRPr sz="2400">
          <a:latin typeface="Century Schoolbook"/>
          <a:ea typeface="Century Schoolbook"/>
          <a:cs typeface="Century Schoolbook"/>
          <a:sym typeface="Century Schoolbook"/>
        </a:defRPr>
      </a:lvl9pPr>
    </p:bodyStyle>
    <p:otherStyle>
      <a:lvl1pPr algn="ctr">
        <a:defRPr sz="1400" b="1">
          <a:solidFill>
            <a:schemeClr val="tx1"/>
          </a:solidFill>
          <a:latin typeface="+mn-lt"/>
          <a:ea typeface="+mn-ea"/>
          <a:cs typeface="+mn-cs"/>
          <a:sym typeface="Century Schoolbook Bold"/>
        </a:defRPr>
      </a:lvl1pPr>
      <a:lvl2pPr indent="457200" algn="ctr">
        <a:defRPr sz="1400" b="1">
          <a:solidFill>
            <a:schemeClr val="tx1"/>
          </a:solidFill>
          <a:latin typeface="+mn-lt"/>
          <a:ea typeface="+mn-ea"/>
          <a:cs typeface="+mn-cs"/>
          <a:sym typeface="Century Schoolbook Bold"/>
        </a:defRPr>
      </a:lvl2pPr>
      <a:lvl3pPr indent="914400" algn="ctr">
        <a:defRPr sz="1400" b="1">
          <a:solidFill>
            <a:schemeClr val="tx1"/>
          </a:solidFill>
          <a:latin typeface="+mn-lt"/>
          <a:ea typeface="+mn-ea"/>
          <a:cs typeface="+mn-cs"/>
          <a:sym typeface="Century Schoolbook Bold"/>
        </a:defRPr>
      </a:lvl3pPr>
      <a:lvl4pPr indent="1371600" algn="ctr">
        <a:defRPr sz="1400" b="1">
          <a:solidFill>
            <a:schemeClr val="tx1"/>
          </a:solidFill>
          <a:latin typeface="+mn-lt"/>
          <a:ea typeface="+mn-ea"/>
          <a:cs typeface="+mn-cs"/>
          <a:sym typeface="Century Schoolbook Bold"/>
        </a:defRPr>
      </a:lvl4pPr>
      <a:lvl5pPr indent="1828800" algn="ctr">
        <a:defRPr sz="1400" b="1">
          <a:solidFill>
            <a:schemeClr val="tx1"/>
          </a:solidFill>
          <a:latin typeface="+mn-lt"/>
          <a:ea typeface="+mn-ea"/>
          <a:cs typeface="+mn-cs"/>
          <a:sym typeface="Century Schoolbook Bold"/>
        </a:defRPr>
      </a:lvl5pPr>
      <a:lvl6pPr algn="ctr">
        <a:defRPr sz="1400" b="1">
          <a:solidFill>
            <a:schemeClr val="tx1"/>
          </a:solidFill>
          <a:latin typeface="+mn-lt"/>
          <a:ea typeface="+mn-ea"/>
          <a:cs typeface="+mn-cs"/>
          <a:sym typeface="Century Schoolbook Bold"/>
        </a:defRPr>
      </a:lvl6pPr>
      <a:lvl7pPr algn="ctr">
        <a:defRPr sz="1400" b="1">
          <a:solidFill>
            <a:schemeClr val="tx1"/>
          </a:solidFill>
          <a:latin typeface="+mn-lt"/>
          <a:ea typeface="+mn-ea"/>
          <a:cs typeface="+mn-cs"/>
          <a:sym typeface="Century Schoolbook Bold"/>
        </a:defRPr>
      </a:lvl7pPr>
      <a:lvl8pPr algn="ctr">
        <a:defRPr sz="1400" b="1">
          <a:solidFill>
            <a:schemeClr val="tx1"/>
          </a:solidFill>
          <a:latin typeface="+mn-lt"/>
          <a:ea typeface="+mn-ea"/>
          <a:cs typeface="+mn-cs"/>
          <a:sym typeface="Century Schoolbook Bold"/>
        </a:defRPr>
      </a:lvl8pPr>
      <a:lvl9pPr algn="ctr">
        <a:defRPr sz="1400" b="1">
          <a:solidFill>
            <a:schemeClr val="tx1"/>
          </a:solidFill>
          <a:latin typeface="+mn-lt"/>
          <a:ea typeface="+mn-ea"/>
          <a:cs typeface="+mn-cs"/>
          <a:sym typeface="Century Schoolboo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/>
          </p:cNvSpPr>
          <p:nvPr>
            <p:ph type="title"/>
          </p:nvPr>
        </p:nvSpPr>
        <p:spPr>
          <a:xfrm>
            <a:off x="2285999" y="3570388"/>
            <a:ext cx="6172201" cy="18938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b="1">
                <a:latin typeface="Century Schoolbook Bold"/>
                <a:ea typeface="Century Schoolbook Bold"/>
                <a:cs typeface="Century Schoolbook Bold"/>
                <a:sym typeface="Century Schoolbook Bold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0000"/>
                </a:solidFill>
              </a:rPr>
              <a:t>The Resurrection and the Sheaf (5)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Your Joy May be Full</a:t>
            </a:r>
            <a:endParaRPr sz="3600" dirty="0">
              <a:solidFill>
                <a:srgbClr val="FF0000"/>
              </a:solidFill>
            </a:endParaRPr>
          </a:p>
        </p:txBody>
      </p:sp>
      <p:sp>
        <p:nvSpPr>
          <p:cNvPr id="85" name="Shape 85"/>
          <p:cNvSpPr>
            <a:spLocks noGrp="1"/>
          </p:cNvSpPr>
          <p:nvPr>
            <p:ph type="body"/>
          </p:nvPr>
        </p:nvSpPr>
        <p:spPr>
          <a:xfrm>
            <a:off x="2286000" y="5003800"/>
            <a:ext cx="6286500" cy="13716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SzTx/>
              <a:buNone/>
              <a:defRPr sz="1800" b="1">
                <a:solidFill>
                  <a:srgbClr val="575F6D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defRPr>
            </a:lvl1pPr>
          </a:lstStyle>
          <a:p>
            <a:pPr lvl="0" algn="ctr">
              <a:defRPr b="0">
                <a:solidFill>
                  <a:srgbClr val="000000"/>
                </a:solidFill>
              </a:defRPr>
            </a:pPr>
            <a:r>
              <a:rPr b="1" dirty="0">
                <a:solidFill>
                  <a:srgbClr val="575F6D"/>
                </a:solidFill>
              </a:rPr>
              <a:t>Sixth Sunday of the 50 Joyous </a:t>
            </a:r>
            <a:r>
              <a:rPr b="1" dirty="0" smtClean="0">
                <a:solidFill>
                  <a:srgbClr val="575F6D"/>
                </a:solidFill>
              </a:rPr>
              <a:t>days</a:t>
            </a:r>
            <a:endParaRPr b="1" dirty="0">
              <a:solidFill>
                <a:srgbClr val="575F6D"/>
              </a:solidFill>
            </a:endParaRPr>
          </a:p>
        </p:txBody>
      </p:sp>
      <p:pic>
        <p:nvPicPr>
          <p:cNvPr id="86" name="db_42-ascension11.jpeg" descr="http://livingscripture.files.wordpress.com/2011/06/db_42-ascension11.jpg?w=500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15591" y="227675"/>
            <a:ext cx="2402928" cy="30672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4154" y="1390048"/>
            <a:ext cx="6505070" cy="501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baseline="30000" dirty="0"/>
              <a:t>23</a:t>
            </a:r>
            <a:r>
              <a:rPr lang="en-US" b="1" dirty="0"/>
              <a:t>	</a:t>
            </a:r>
            <a:r>
              <a:rPr lang="en-US" sz="3200" b="1" dirty="0"/>
              <a:t>"And in that day you will ask Me nothing. Most assuredly, I say to you, </a:t>
            </a:r>
            <a:r>
              <a:rPr lang="en-US" sz="3200" b="1" u="sng" dirty="0">
                <a:solidFill>
                  <a:srgbClr val="FF0000"/>
                </a:solidFill>
              </a:rPr>
              <a:t>whatever you ask the Father in My name He will give you.	</a:t>
            </a:r>
          </a:p>
          <a:p>
            <a:pPr algn="ctr"/>
            <a:r>
              <a:rPr lang="en-US" sz="3200" b="1" baseline="30000" dirty="0"/>
              <a:t>24</a:t>
            </a:r>
            <a:r>
              <a:rPr lang="en-US" sz="3200" b="1" dirty="0"/>
              <a:t>	Until now you have asked nothing in My name. Ask, and you will receive, </a:t>
            </a:r>
            <a:r>
              <a:rPr lang="en-US" sz="3200" b="1" u="sng" dirty="0">
                <a:solidFill>
                  <a:srgbClr val="FF0000"/>
                </a:solidFill>
              </a:rPr>
              <a:t>that your joy may be full.</a:t>
            </a:r>
            <a:r>
              <a:rPr lang="en-US" sz="3200" b="1" dirty="0"/>
              <a:t>	</a:t>
            </a:r>
          </a:p>
        </p:txBody>
      </p:sp>
      <p:sp>
        <p:nvSpPr>
          <p:cNvPr id="3" name="Shape 114"/>
          <p:cNvSpPr txBox="1">
            <a:spLocks/>
          </p:cNvSpPr>
          <p:nvPr/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>
              <a:defRPr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>
              <a:defRPr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>
              <a:defRPr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>
              <a:defRPr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457200">
              <a:defRPr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914400">
              <a:defRPr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1371600">
              <a:defRPr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1828800">
              <a:defRPr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US" sz="4000" b="1" u="sng" dirty="0" smtClean="0">
                <a:solidFill>
                  <a:srgbClr val="FF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The Power of His Name</a:t>
            </a:r>
            <a:endParaRPr lang="en-US" sz="4000" b="1" u="sng" dirty="0">
              <a:solidFill>
                <a:srgbClr val="FF0000"/>
              </a:solidFill>
              <a:latin typeface="Century Schoolbook Bold"/>
              <a:ea typeface="Century Schoolbook Bold"/>
              <a:cs typeface="Century Schoolbook Bold"/>
              <a:sym typeface="Century Schoolbook Bold"/>
            </a:endParaRPr>
          </a:p>
        </p:txBody>
      </p:sp>
    </p:spTree>
    <p:extLst>
      <p:ext uri="{BB962C8B-B14F-4D97-AF65-F5344CB8AC3E}">
        <p14:creationId xmlns:p14="http://schemas.microsoft.com/office/powerpoint/2010/main" val="2143423236"/>
      </p:ext>
    </p:extLst>
  </p:cSld>
  <p:clrMapOvr>
    <a:masterClrMapping/>
  </p:clrMapOvr>
  <p:transition xmlns:p14="http://schemas.microsoft.com/office/powerpoint/2010/main"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4000" b="1" u="sng" dirty="0">
                <a:solidFill>
                  <a:srgbClr val="FF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JOY IS THE </a:t>
            </a:r>
            <a:r>
              <a:rPr sz="4000" b="1" u="sng" dirty="0" smtClean="0">
                <a:solidFill>
                  <a:srgbClr val="FF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SIGN</a:t>
            </a:r>
            <a:endParaRPr sz="4000" b="1" u="sng" dirty="0">
              <a:solidFill>
                <a:srgbClr val="FF0000"/>
              </a:solidFill>
              <a:latin typeface="Century Schoolbook Bold"/>
              <a:ea typeface="Century Schoolbook Bold"/>
              <a:cs typeface="Century Schoolbook Bold"/>
              <a:sym typeface="Century Schoolbook Bold"/>
            </a:endParaRPr>
          </a:p>
        </p:txBody>
      </p:sp>
      <p:sp>
        <p:nvSpPr>
          <p:cNvPr id="115" name="Shape 115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24744" lvl="0" indent="-424744" algn="ctr">
              <a:buChar char="❖"/>
              <a:defRPr sz="1800"/>
            </a:pPr>
            <a:r>
              <a:rPr sz="2800" dirty="0"/>
              <a:t>Even them I will bring to My holy mountain,</a:t>
            </a:r>
          </a:p>
          <a:p>
            <a:pPr lvl="0" algn="ctr">
              <a:buSzTx/>
              <a:buNone/>
              <a:defRPr sz="1800"/>
            </a:pPr>
            <a:r>
              <a:rPr sz="2800" dirty="0"/>
              <a:t>	</a:t>
            </a:r>
            <a:r>
              <a:rPr sz="2800" b="1" dirty="0">
                <a:solidFill>
                  <a:srgbClr val="C0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And make them joyful in My house of prayer.</a:t>
            </a:r>
          </a:p>
          <a:p>
            <a:pPr lvl="0" algn="ctr">
              <a:buSzTx/>
              <a:buNone/>
              <a:defRPr sz="1800"/>
            </a:pPr>
            <a:r>
              <a:rPr sz="2800" dirty="0"/>
              <a:t>	Their burnt offerings and their sacrifices</a:t>
            </a:r>
          </a:p>
          <a:p>
            <a:pPr lvl="0" algn="ctr">
              <a:buSzTx/>
              <a:buNone/>
              <a:defRPr sz="1800"/>
            </a:pPr>
            <a:r>
              <a:rPr sz="2800" dirty="0"/>
              <a:t>	Will </a:t>
            </a:r>
            <a:r>
              <a:rPr sz="2800" b="1" dirty="0">
                <a:solidFill>
                  <a:srgbClr val="C0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be accepted on My altar</a:t>
            </a:r>
            <a:r>
              <a:rPr sz="2800" dirty="0"/>
              <a:t>;</a:t>
            </a:r>
          </a:p>
          <a:p>
            <a:pPr lvl="0" algn="ctr">
              <a:buSzTx/>
              <a:buNone/>
              <a:defRPr sz="1800"/>
            </a:pPr>
            <a:r>
              <a:rPr sz="2800" dirty="0"/>
              <a:t>	For My house shall be called a house of prayer for all nations.”</a:t>
            </a:r>
          </a:p>
          <a:p>
            <a:pPr lvl="0" algn="ctr">
              <a:buSzTx/>
              <a:buNone/>
              <a:defRPr sz="1800"/>
            </a:pPr>
            <a:r>
              <a:rPr sz="2800" dirty="0"/>
              <a:t>Isa 56:7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body"/>
          </p:nvPr>
        </p:nvSpPr>
        <p:spPr>
          <a:xfrm>
            <a:off x="457200" y="1071562"/>
            <a:ext cx="7467600" cy="54022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85422" lvl="0" indent="-485422" algn="ctr">
              <a:buChar char="❖"/>
              <a:defRPr sz="1800"/>
            </a:pPr>
            <a:r>
              <a:rPr sz="3200" dirty="0"/>
              <a:t>And the ransomed of the Lord shall return,</a:t>
            </a:r>
          </a:p>
          <a:p>
            <a:pPr lvl="0" algn="ctr">
              <a:buSzTx/>
              <a:buNone/>
              <a:defRPr sz="1800"/>
            </a:pPr>
            <a:r>
              <a:rPr sz="3200" dirty="0"/>
              <a:t>	And come to Zion </a:t>
            </a:r>
            <a:r>
              <a:rPr sz="3200" b="1" dirty="0">
                <a:solidFill>
                  <a:srgbClr val="C0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with singing</a:t>
            </a:r>
            <a:r>
              <a:rPr sz="3200" dirty="0"/>
              <a:t>,</a:t>
            </a:r>
          </a:p>
          <a:p>
            <a:pPr lvl="0" algn="ctr">
              <a:buSzTx/>
              <a:buNone/>
              <a:defRPr sz="1800"/>
            </a:pPr>
            <a:r>
              <a:rPr sz="3200" dirty="0"/>
              <a:t>	</a:t>
            </a:r>
            <a:r>
              <a:rPr sz="3200" b="1" dirty="0">
                <a:solidFill>
                  <a:srgbClr val="C0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With everlasting joy on their heads</a:t>
            </a:r>
            <a:r>
              <a:rPr sz="3200" dirty="0"/>
              <a:t>.</a:t>
            </a:r>
          </a:p>
          <a:p>
            <a:pPr lvl="0" algn="ctr">
              <a:buSzTx/>
              <a:buNone/>
              <a:defRPr sz="1800"/>
            </a:pPr>
            <a:r>
              <a:rPr sz="3200" dirty="0"/>
              <a:t>	They shall </a:t>
            </a:r>
            <a:r>
              <a:rPr sz="3200" b="1" dirty="0">
                <a:solidFill>
                  <a:srgbClr val="C0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obtain joy and gladness</a:t>
            </a:r>
            <a:r>
              <a:rPr sz="3200" dirty="0"/>
              <a:t>,</a:t>
            </a:r>
          </a:p>
          <a:p>
            <a:pPr lvl="0" algn="ctr">
              <a:buSzTx/>
              <a:buNone/>
              <a:defRPr sz="1800"/>
            </a:pPr>
            <a:r>
              <a:rPr sz="3200" dirty="0"/>
              <a:t>	And </a:t>
            </a:r>
            <a:r>
              <a:rPr sz="3200" b="1" dirty="0">
                <a:solidFill>
                  <a:srgbClr val="C0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sorrow and sighing shall flee away</a:t>
            </a:r>
            <a:r>
              <a:rPr sz="3200" dirty="0"/>
              <a:t>.</a:t>
            </a:r>
          </a:p>
          <a:p>
            <a:pPr lvl="0" algn="ctr">
              <a:buSzTx/>
              <a:buNone/>
              <a:defRPr sz="1800"/>
            </a:pPr>
            <a:r>
              <a:rPr sz="2400" dirty="0"/>
              <a:t>Isa 35:10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8683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b="1" u="sng">
                <a:solidFill>
                  <a:srgbClr val="C0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defRPr>
            </a:lvl1pPr>
          </a:lstStyle>
          <a:p>
            <a:pPr lvl="0">
              <a:defRPr sz="1800" b="0" u="none">
                <a:solidFill>
                  <a:srgbClr val="000000"/>
                </a:solidFill>
              </a:defRPr>
            </a:pPr>
            <a:r>
              <a:rPr sz="3000" b="1" u="sng">
                <a:solidFill>
                  <a:srgbClr val="C00000"/>
                </a:solidFill>
              </a:rPr>
              <a:t>ST AUGUSTINE</a:t>
            </a:r>
          </a:p>
        </p:txBody>
      </p:sp>
      <p:sp>
        <p:nvSpPr>
          <p:cNvPr id="89" name="Shape 89"/>
          <p:cNvSpPr>
            <a:spLocks noGrp="1"/>
          </p:cNvSpPr>
          <p:nvPr>
            <p:ph type="body"/>
          </p:nvPr>
        </p:nvSpPr>
        <p:spPr>
          <a:xfrm>
            <a:off x="457200" y="1285874"/>
            <a:ext cx="7467600" cy="518795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24744" lvl="0" indent="-424744" algn="ctr">
              <a:lnSpc>
                <a:spcPct val="90000"/>
              </a:lnSpc>
              <a:buChar char="❖"/>
              <a:defRPr sz="1800"/>
            </a:pPr>
            <a:r>
              <a:rPr sz="2800">
                <a:solidFill>
                  <a:srgbClr val="C00000"/>
                </a:solidFill>
              </a:rPr>
              <a:t>Today our Lord Jesus Christ ascended into heaven</a:t>
            </a:r>
            <a:r>
              <a:rPr sz="2800"/>
              <a:t>; let our hearts ascend with him. Listen to the words of the Apostle: If you have risen with Christ, set your hearts on the things that are above where Christ is, seated at the right hand of God; seek the things that are above, not the things that are on earth. </a:t>
            </a:r>
            <a:r>
              <a:rPr sz="2800" b="1" u="sng">
                <a:solidFill>
                  <a:srgbClr val="C0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For just as he remained with us even after his ascension, so we too are already in heaven with him</a:t>
            </a:r>
            <a:r>
              <a:rPr sz="2800"/>
              <a:t>, even though what </a:t>
            </a:r>
            <a:r>
              <a:rPr sz="2800" b="1" u="sng">
                <a:solidFill>
                  <a:srgbClr val="C0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is promised us has not yet been fulfilled in our bodies</a:t>
            </a:r>
            <a:r>
              <a:rPr sz="2800"/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b="1" u="sng">
                <a:latin typeface="Century Schoolbook Bold"/>
                <a:ea typeface="Century Schoolbook Bold"/>
                <a:cs typeface="Century Schoolbook Bold"/>
                <a:sym typeface="Century Schoolbook Bold"/>
              </a:defRPr>
            </a:lvl1pPr>
          </a:lstStyle>
          <a:p>
            <a:pPr lvl="0">
              <a:defRPr sz="1800" b="0" u="none">
                <a:solidFill>
                  <a:srgbClr val="000000"/>
                </a:solidFill>
              </a:defRPr>
            </a:pPr>
            <a:r>
              <a:rPr sz="4400" b="1" u="sng" dirty="0">
                <a:solidFill>
                  <a:srgbClr val="FF0000"/>
                </a:solidFill>
              </a:rPr>
              <a:t>1. Stedfast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/>
          </p:nvPr>
        </p:nvSpPr>
        <p:spPr>
          <a:xfrm>
            <a:off x="396875" y="1181881"/>
            <a:ext cx="7467600" cy="4464118"/>
          </a:xfrm>
          <a:prstGeom prst="rect">
            <a:avLst/>
          </a:prstGeom>
        </p:spPr>
        <p:txBody>
          <a:bodyPr lIns="0" tIns="0" rIns="0" bIns="0">
            <a:normAutofit lnSpcReduction="10000"/>
          </a:bodyPr>
          <a:lstStyle/>
          <a:p>
            <a:pPr lvl="0" algn="ctr">
              <a:lnSpc>
                <a:spcPct val="90000"/>
              </a:lnSpc>
              <a:buChar char="❖"/>
              <a:defRPr sz="1800"/>
            </a:pPr>
            <a:endParaRPr sz="3300" dirty="0"/>
          </a:p>
          <a:p>
            <a:pPr marL="500591" lvl="0" indent="-500591" algn="ctr">
              <a:lnSpc>
                <a:spcPct val="90000"/>
              </a:lnSpc>
              <a:buChar char="❖"/>
              <a:defRPr sz="1800"/>
            </a:pPr>
            <a:r>
              <a:rPr sz="3300" dirty="0"/>
              <a:t>57	But thanks be to God, who </a:t>
            </a:r>
            <a:r>
              <a:rPr sz="3300" b="1" u="sng" dirty="0">
                <a:solidFill>
                  <a:srgbClr val="FF0000"/>
                </a:solidFill>
              </a:rPr>
              <a:t>gives us the victory through our Lord Jesus Christ</a:t>
            </a:r>
            <a:r>
              <a:rPr sz="3300" dirty="0"/>
              <a:t>.</a:t>
            </a:r>
          </a:p>
          <a:p>
            <a:pPr marL="500591" lvl="0" indent="-500591" algn="ctr">
              <a:lnSpc>
                <a:spcPct val="90000"/>
              </a:lnSpc>
              <a:buChar char="❖"/>
              <a:defRPr sz="1800"/>
            </a:pPr>
            <a:r>
              <a:rPr sz="3300" dirty="0"/>
              <a:t>58	Therefore, my beloved brethren, </a:t>
            </a:r>
            <a:r>
              <a:rPr sz="3300" b="1" u="sng" dirty="0">
                <a:solidFill>
                  <a:srgbClr val="FF0000"/>
                </a:solidFill>
              </a:rPr>
              <a:t>be steadfast</a:t>
            </a:r>
            <a:r>
              <a:rPr sz="3300" dirty="0"/>
              <a:t>, immovable, always abounding in the work of the Lord, </a:t>
            </a:r>
            <a:r>
              <a:rPr sz="3300" b="1" u="sng" dirty="0">
                <a:solidFill>
                  <a:srgbClr val="FF0000"/>
                </a:solidFill>
              </a:rPr>
              <a:t>knowing that your labor is not in vain in the Lord.</a:t>
            </a:r>
            <a:r>
              <a:rPr sz="3300" dirty="0"/>
              <a:t> 1 Cor 15:57,58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79692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b="1" u="sng">
                <a:solidFill>
                  <a:srgbClr val="C0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defRPr>
            </a:lvl1pPr>
          </a:lstStyle>
          <a:p>
            <a:pPr lvl="0">
              <a:defRPr sz="1800" b="0" u="none">
                <a:solidFill>
                  <a:srgbClr val="000000"/>
                </a:solidFill>
              </a:defRPr>
            </a:pPr>
            <a:r>
              <a:rPr sz="3000" b="1" u="sng" dirty="0">
                <a:solidFill>
                  <a:srgbClr val="C00000"/>
                </a:solidFill>
              </a:rPr>
              <a:t>2. </a:t>
            </a:r>
            <a:r>
              <a:rPr lang="en-US" sz="3000" b="1" u="sng" dirty="0" smtClean="0">
                <a:solidFill>
                  <a:srgbClr val="C00000"/>
                </a:solidFill>
              </a:rPr>
              <a:t>Reserved in Heaven</a:t>
            </a:r>
            <a:endParaRPr sz="3000" b="1" u="sng" dirty="0">
              <a:solidFill>
                <a:srgbClr val="C00000"/>
              </a:solidFill>
            </a:endParaRPr>
          </a:p>
        </p:txBody>
      </p:sp>
      <p:sp>
        <p:nvSpPr>
          <p:cNvPr id="95" name="Shape 95"/>
          <p:cNvSpPr>
            <a:spLocks noGrp="1"/>
          </p:cNvSpPr>
          <p:nvPr>
            <p:ph type="body"/>
          </p:nvPr>
        </p:nvSpPr>
        <p:spPr>
          <a:xfrm>
            <a:off x="457200" y="1071564"/>
            <a:ext cx="7467600" cy="5402262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90461" lvl="0" indent="-390461" algn="ctr" defTabSz="603504">
              <a:spcBef>
                <a:spcPts val="300"/>
              </a:spcBef>
              <a:buChar char="❖"/>
              <a:defRPr sz="1800"/>
            </a:pPr>
            <a:endParaRPr sz="2574" b="1" dirty="0"/>
          </a:p>
          <a:p>
            <a:pPr marL="390461" lvl="0" indent="-390461" algn="ctr" defTabSz="603504">
              <a:spcBef>
                <a:spcPts val="300"/>
              </a:spcBef>
              <a:buChar char="❖"/>
              <a:defRPr sz="1800"/>
            </a:pPr>
            <a:r>
              <a:rPr sz="2574" b="1" dirty="0"/>
              <a:t>3	Blessed be the God and Father of our Lord Jesus Christ, who according to His abundant mercy has begotten us again to </a:t>
            </a:r>
            <a:r>
              <a:rPr sz="2574" b="1" u="sng" dirty="0">
                <a:solidFill>
                  <a:srgbClr val="FF0000"/>
                </a:solidFill>
              </a:rPr>
              <a:t>a living hope through the resurrection of Jesus Christ from the dead</a:t>
            </a:r>
            <a:r>
              <a:rPr sz="2574" b="1" dirty="0"/>
              <a:t>,</a:t>
            </a:r>
          </a:p>
          <a:p>
            <a:pPr marL="390461" lvl="0" indent="-390461" algn="ctr" defTabSz="603504">
              <a:spcBef>
                <a:spcPts val="300"/>
              </a:spcBef>
              <a:buChar char="❖"/>
              <a:defRPr sz="1800"/>
            </a:pPr>
            <a:r>
              <a:rPr sz="2574" b="1" dirty="0"/>
              <a:t>4	to </a:t>
            </a:r>
            <a:r>
              <a:rPr sz="2574" b="1" u="sng" dirty="0">
                <a:solidFill>
                  <a:srgbClr val="FF0000"/>
                </a:solidFill>
              </a:rPr>
              <a:t>an inheritance incorruptible and undefiled </a:t>
            </a:r>
            <a:r>
              <a:rPr sz="2574" b="1" dirty="0"/>
              <a:t>and that does not fade away, </a:t>
            </a:r>
            <a:r>
              <a:rPr sz="3200" b="1" u="sng" dirty="0">
                <a:solidFill>
                  <a:srgbClr val="FF0000"/>
                </a:solidFill>
              </a:rPr>
              <a:t>reserved in heaven for you</a:t>
            </a:r>
            <a:r>
              <a:rPr sz="2574" b="1" dirty="0"/>
              <a:t>,</a:t>
            </a:r>
          </a:p>
          <a:p>
            <a:pPr marL="390461" lvl="0" indent="-390461" algn="ctr" defTabSz="603504">
              <a:spcBef>
                <a:spcPts val="300"/>
              </a:spcBef>
              <a:buChar char="❖"/>
              <a:defRPr sz="1800"/>
            </a:pPr>
            <a:r>
              <a:rPr sz="2574" b="1" dirty="0"/>
              <a:t>5	who are kept by the power of God through faith for salvation </a:t>
            </a:r>
            <a:r>
              <a:rPr sz="2574" b="1" u="sng" dirty="0">
                <a:solidFill>
                  <a:srgbClr val="FF0000"/>
                </a:solidFill>
              </a:rPr>
              <a:t>ready to be revealed in the last time.</a:t>
            </a:r>
            <a:r>
              <a:rPr sz="2574" b="1" dirty="0"/>
              <a:t> 1 Pet 1: 3-5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79692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b="1" u="sng">
                <a:solidFill>
                  <a:srgbClr val="FF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defRPr>
            </a:lvl1pPr>
          </a:lstStyle>
          <a:p>
            <a:pPr lvl="0">
              <a:defRPr sz="1800" b="0" u="none">
                <a:solidFill>
                  <a:srgbClr val="000000"/>
                </a:solidFill>
              </a:defRPr>
            </a:pPr>
            <a:r>
              <a:rPr sz="3000" b="1" u="sng" dirty="0">
                <a:solidFill>
                  <a:srgbClr val="FF0000"/>
                </a:solidFill>
              </a:rPr>
              <a:t>(ST. CYRIL THE GREAT)</a:t>
            </a:r>
          </a:p>
        </p:txBody>
      </p:sp>
      <p:sp>
        <p:nvSpPr>
          <p:cNvPr id="98" name="Shape 98"/>
          <p:cNvSpPr>
            <a:spLocks noGrp="1"/>
          </p:cNvSpPr>
          <p:nvPr>
            <p:ph type="body"/>
          </p:nvPr>
        </p:nvSpPr>
        <p:spPr>
          <a:xfrm>
            <a:off x="457200" y="1143000"/>
            <a:ext cx="7467600" cy="53308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46100" lvl="0" indent="-546100" algn="ctr">
              <a:buChar char="❖"/>
              <a:defRPr sz="1800"/>
            </a:pPr>
            <a:r>
              <a:rPr sz="3600"/>
              <a:t>No one has dared to confront Satan </a:t>
            </a:r>
            <a:r>
              <a:rPr sz="3600" b="1">
                <a:solidFill>
                  <a:srgbClr val="FF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except the Son</a:t>
            </a:r>
            <a:r>
              <a:rPr sz="3600"/>
              <a:t>, who fought strongly against him, while </a:t>
            </a:r>
            <a:r>
              <a:rPr sz="3600" b="1">
                <a:solidFill>
                  <a:srgbClr val="FF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having our likeness. For that, nature has conquered in Jesus Christ</a:t>
            </a:r>
            <a:r>
              <a:rPr sz="3600"/>
              <a:t>, and </a:t>
            </a:r>
            <a:r>
              <a:rPr sz="3600" b="1" u="sng">
                <a:solidFill>
                  <a:srgbClr val="FF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gained the crown of victory and conquest.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body"/>
          </p:nvPr>
        </p:nvSpPr>
        <p:spPr>
          <a:xfrm>
            <a:off x="457200" y="1939203"/>
            <a:ext cx="7467600" cy="4534622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85422" lvl="0" indent="-485422" algn="ctr">
              <a:buChar char="❖"/>
              <a:defRPr sz="1800"/>
            </a:pPr>
            <a:r>
              <a:rPr sz="3200" dirty="0"/>
              <a:t>But Paul went down, fell on him, and embracing him said, "Do not trouble yourselves, for his life is in him."</a:t>
            </a:r>
          </a:p>
          <a:p>
            <a:pPr marL="485422" lvl="0" indent="-485422" algn="ctr">
              <a:buChar char="❖"/>
              <a:defRPr sz="1800"/>
            </a:pPr>
            <a:r>
              <a:rPr sz="3200" dirty="0"/>
              <a:t>	Now when he had come up, </a:t>
            </a:r>
            <a:r>
              <a:rPr sz="3200" b="1" dirty="0">
                <a:solidFill>
                  <a:srgbClr val="FF0000"/>
                </a:solidFill>
              </a:rPr>
              <a:t>had broken bread and eaten, and talked a long while, even till daybreak, he departed. </a:t>
            </a:r>
            <a:r>
              <a:rPr sz="3200" dirty="0"/>
              <a:t>Acts 20: 10,11</a:t>
            </a:r>
          </a:p>
        </p:txBody>
      </p:sp>
      <p:sp>
        <p:nvSpPr>
          <p:cNvPr id="3" name="Shape 97"/>
          <p:cNvSpPr txBox="1">
            <a:spLocks/>
          </p:cNvSpPr>
          <p:nvPr/>
        </p:nvSpPr>
        <p:spPr>
          <a:xfrm>
            <a:off x="457200" y="463408"/>
            <a:ext cx="7467600" cy="123553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sz="3000" b="1" u="sng">
                <a:solidFill>
                  <a:srgbClr val="FF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defRPr>
            </a:lvl1pPr>
            <a:lvl2pPr>
              <a:defRPr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>
              <a:defRPr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>
              <a:defRPr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>
              <a:defRPr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457200">
              <a:defRPr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914400">
              <a:defRPr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1371600">
              <a:defRPr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1828800">
              <a:defRPr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>
              <a:defRPr sz="1800" b="0" u="none">
                <a:solidFill>
                  <a:srgbClr val="000000"/>
                </a:solidFill>
              </a:defRPr>
            </a:pPr>
            <a:r>
              <a:rPr lang="en-US" sz="4000" dirty="0" smtClean="0"/>
              <a:t>The Power of the Risen Life</a:t>
            </a:r>
            <a:endParaRPr lang="en-US" sz="4000"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b="1">
                <a:solidFill>
                  <a:srgbClr val="C0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>
                <a:solidFill>
                  <a:srgbClr val="C00000"/>
                </a:solidFill>
              </a:rPr>
              <a:t>3. </a:t>
            </a:r>
            <a:r>
              <a:rPr lang="en-US" sz="3000" b="1" dirty="0" err="1" smtClean="0">
                <a:solidFill>
                  <a:srgbClr val="C00000"/>
                </a:solidFill>
              </a:rPr>
              <a:t>Priase</a:t>
            </a:r>
            <a:r>
              <a:rPr lang="en-US" sz="3000" b="1" dirty="0" smtClean="0">
                <a:solidFill>
                  <a:srgbClr val="C00000"/>
                </a:solidFill>
              </a:rPr>
              <a:t> the Lord</a:t>
            </a:r>
            <a:endParaRPr sz="3000" b="1" dirty="0">
              <a:solidFill>
                <a:srgbClr val="C00000"/>
              </a:solidFill>
            </a:endParaRPr>
          </a:p>
        </p:txBody>
      </p:sp>
      <p:sp>
        <p:nvSpPr>
          <p:cNvPr id="103" name="Shape 103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85422" lvl="0" indent="-485422" algn="ctr">
              <a:buChar char="❖"/>
              <a:defRPr sz="1800"/>
            </a:pPr>
            <a:r>
              <a:rPr sz="4000" dirty="0"/>
              <a:t>Praise the LORD, O Jerusalem! Praise your God, O Zion!</a:t>
            </a:r>
          </a:p>
          <a:p>
            <a:pPr marL="485422" lvl="0" indent="-485422" algn="ctr">
              <a:buChar char="❖"/>
              <a:defRPr sz="1800"/>
            </a:pPr>
            <a:r>
              <a:rPr sz="4000" b="1" dirty="0" smtClean="0">
                <a:solidFill>
                  <a:srgbClr val="FF0000"/>
                </a:solidFill>
              </a:rPr>
              <a:t>He </a:t>
            </a:r>
            <a:r>
              <a:rPr sz="4000" b="1" dirty="0">
                <a:solidFill>
                  <a:srgbClr val="FF0000"/>
                </a:solidFill>
              </a:rPr>
              <a:t>sends out His word and melts them; He causes His wind to blow, and the waters flow</a:t>
            </a:r>
            <a:r>
              <a:rPr sz="4000" dirty="0"/>
              <a:t>. Ps </a:t>
            </a:r>
            <a:r>
              <a:rPr sz="4000" dirty="0" smtClean="0"/>
              <a:t>147</a:t>
            </a:r>
            <a:r>
              <a:rPr lang="en-US" sz="4000" dirty="0" smtClean="0"/>
              <a:t>:12,18</a:t>
            </a:r>
            <a:endParaRPr sz="4000"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7254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b="1">
                <a:solidFill>
                  <a:srgbClr val="C0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C00000"/>
                </a:solidFill>
              </a:rPr>
              <a:t>THE HEAVENLY ALTAR NOW</a:t>
            </a:r>
          </a:p>
        </p:txBody>
      </p:sp>
      <p:sp>
        <p:nvSpPr>
          <p:cNvPr id="109" name="Shape 109"/>
          <p:cNvSpPr>
            <a:spLocks noGrp="1"/>
          </p:cNvSpPr>
          <p:nvPr>
            <p:ph type="body"/>
          </p:nvPr>
        </p:nvSpPr>
        <p:spPr>
          <a:xfrm>
            <a:off x="428625" y="1142999"/>
            <a:ext cx="7467600" cy="515937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66005" lvl="0" indent="-466005" algn="ctr" defTabSz="877823">
              <a:spcBef>
                <a:spcPts val="500"/>
              </a:spcBef>
              <a:buChar char="○"/>
              <a:defRPr sz="1800"/>
            </a:pPr>
            <a:r>
              <a:rPr sz="3072" dirty="0"/>
              <a:t>23 Therefore it was necessary that the copies of the things in the heavens should be purified with these, </a:t>
            </a:r>
            <a:r>
              <a:rPr sz="3072" b="1" u="sng" dirty="0">
                <a:solidFill>
                  <a:srgbClr val="C0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but the heavenly things themselves with better sacrifices than these</a:t>
            </a:r>
            <a:r>
              <a:rPr sz="3072" dirty="0"/>
              <a:t>. 24 For Christ has not entered the holy places made with hands, which are copies of the true, but </a:t>
            </a:r>
            <a:r>
              <a:rPr sz="3072" b="1" u="sng" dirty="0">
                <a:solidFill>
                  <a:srgbClr val="C0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into heaven itself</a:t>
            </a:r>
            <a:r>
              <a:rPr sz="3072" dirty="0"/>
              <a:t>, </a:t>
            </a:r>
            <a:r>
              <a:rPr sz="5184" b="1" u="sng" dirty="0">
                <a:solidFill>
                  <a:srgbClr val="0070C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now</a:t>
            </a:r>
            <a:r>
              <a:rPr sz="3072" b="1" u="sng" dirty="0">
                <a:solidFill>
                  <a:srgbClr val="C0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 to appear in the presence of God for us</a:t>
            </a:r>
            <a:r>
              <a:rPr sz="3072" b="1" u="sng" dirty="0" smtClean="0">
                <a:solidFill>
                  <a:srgbClr val="C0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;</a:t>
            </a:r>
            <a:r>
              <a:rPr lang="en-US" sz="3072" b="1" u="sng" dirty="0" smtClean="0">
                <a:solidFill>
                  <a:srgbClr val="C0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 Heb 9</a:t>
            </a:r>
            <a:endParaRPr sz="3072" b="1" u="sng" dirty="0">
              <a:solidFill>
                <a:srgbClr val="C00000"/>
              </a:solidFill>
              <a:latin typeface="Century Schoolbook Bold"/>
              <a:ea typeface="Century Schoolbook Bold"/>
              <a:cs typeface="Century Schoolbook Bold"/>
              <a:sym typeface="Century Schoolbook Bold"/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sz="3200" b="1" u="sng">
                <a:solidFill>
                  <a:srgbClr val="FF000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defRPr>
            </a:lvl1pPr>
          </a:lstStyle>
          <a:p>
            <a:pPr lvl="0">
              <a:defRPr sz="1800" b="0" u="none">
                <a:solidFill>
                  <a:srgbClr val="000000"/>
                </a:solidFill>
              </a:defRPr>
            </a:pPr>
            <a:r>
              <a:rPr sz="3200" b="1" u="sng">
                <a:solidFill>
                  <a:srgbClr val="FF0000"/>
                </a:solidFill>
              </a:rPr>
              <a:t>(ST. CYPRIAN)</a:t>
            </a:r>
          </a:p>
        </p:txBody>
      </p:sp>
      <p:sp>
        <p:nvSpPr>
          <p:cNvPr id="112" name="Shape 11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819150" lvl="0" indent="-819150" algn="ctr">
              <a:buChar char="❖"/>
              <a:defRPr sz="1800"/>
            </a:pPr>
            <a:r>
              <a:rPr sz="5400">
                <a:solidFill>
                  <a:srgbClr val="00B050"/>
                </a:solidFill>
              </a:rPr>
              <a:t>What fear</a:t>
            </a:r>
            <a:r>
              <a:rPr sz="5400"/>
              <a:t> is there in this life, to the man </a:t>
            </a:r>
            <a:r>
              <a:rPr sz="5400" b="1" u="sng">
                <a:solidFill>
                  <a:srgbClr val="00B050"/>
                </a:solidFill>
                <a:latin typeface="Century Schoolbook Bold"/>
                <a:ea typeface="Century Schoolbook Bold"/>
                <a:cs typeface="Century Schoolbook Bold"/>
                <a:sym typeface="Century Schoolbook Bold"/>
              </a:rPr>
              <a:t>whose guardian in this life is God</a:t>
            </a:r>
            <a:r>
              <a:rPr sz="5400"/>
              <a:t>?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FFFFFF"/>
      </a:accent3>
      <a:accent4>
        <a:srgbClr val="000000"/>
      </a:accent4>
      <a:accent5>
        <a:srgbClr val="FEC1AE"/>
      </a:accent5>
      <a:accent6>
        <a:srgbClr val="6A8AC5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E8637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E8637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FFFFFF"/>
      </a:accent3>
      <a:accent4>
        <a:srgbClr val="000000"/>
      </a:accent4>
      <a:accent5>
        <a:srgbClr val="FEC1AE"/>
      </a:accent5>
      <a:accent6>
        <a:srgbClr val="6A8AC5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E8637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E8637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383</Words>
  <Application>Microsoft Macintosh PowerPoint</Application>
  <PresentationFormat>On-screen Show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</vt:lpstr>
      <vt:lpstr>The Resurrection and the Sheaf (5) Your Joy May be Full</vt:lpstr>
      <vt:lpstr>ST AUGUSTINE</vt:lpstr>
      <vt:lpstr>1. Stedfast</vt:lpstr>
      <vt:lpstr>2. Reserved in Heaven</vt:lpstr>
      <vt:lpstr>(ST. CYRIL THE GREAT)</vt:lpstr>
      <vt:lpstr>PowerPoint Presentation</vt:lpstr>
      <vt:lpstr>3. Priase the Lord</vt:lpstr>
      <vt:lpstr>THE HEAVENLY ALTAR NOW</vt:lpstr>
      <vt:lpstr>(ST. CYPRIAN)</vt:lpstr>
      <vt:lpstr>PowerPoint Presentation</vt:lpstr>
      <vt:lpstr>JOY IS THE 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HEAVENLY ALTAR AND UNSPEAKABLE JOY</dc:title>
  <cp:lastModifiedBy>Father Mark Aziz</cp:lastModifiedBy>
  <cp:revision>2</cp:revision>
  <dcterms:modified xsi:type="dcterms:W3CDTF">2014-06-01T07:53:08Z</dcterms:modified>
</cp:coreProperties>
</file>