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>
      <a:defRPr>
        <a:latin typeface="Century Gothic"/>
        <a:ea typeface="Century Gothic"/>
        <a:cs typeface="Century Gothic"/>
        <a:sym typeface="Century Gothic"/>
      </a:defRPr>
    </a:lvl1pPr>
    <a:lvl2pPr indent="457200">
      <a:defRPr>
        <a:latin typeface="Century Gothic"/>
        <a:ea typeface="Century Gothic"/>
        <a:cs typeface="Century Gothic"/>
        <a:sym typeface="Century Gothic"/>
      </a:defRPr>
    </a:lvl2pPr>
    <a:lvl3pPr indent="914400">
      <a:defRPr>
        <a:latin typeface="Century Gothic"/>
        <a:ea typeface="Century Gothic"/>
        <a:cs typeface="Century Gothic"/>
        <a:sym typeface="Century Gothic"/>
      </a:defRPr>
    </a:lvl3pPr>
    <a:lvl4pPr indent="1371600">
      <a:defRPr>
        <a:latin typeface="Century Gothic"/>
        <a:ea typeface="Century Gothic"/>
        <a:cs typeface="Century Gothic"/>
        <a:sym typeface="Century Gothic"/>
      </a:defRPr>
    </a:lvl4pPr>
    <a:lvl5pPr indent="1828800">
      <a:defRPr>
        <a:latin typeface="Century Gothic"/>
        <a:ea typeface="Century Gothic"/>
        <a:cs typeface="Century Gothic"/>
        <a:sym typeface="Century Gothic"/>
      </a:defRPr>
    </a:lvl5pPr>
    <a:lvl6pPr indent="2286000">
      <a:defRPr>
        <a:latin typeface="Century Gothic"/>
        <a:ea typeface="Century Gothic"/>
        <a:cs typeface="Century Gothic"/>
        <a:sym typeface="Century Gothic"/>
      </a:defRPr>
    </a:lvl6pPr>
    <a:lvl7pPr indent="2743200">
      <a:defRPr>
        <a:latin typeface="Century Gothic"/>
        <a:ea typeface="Century Gothic"/>
        <a:cs typeface="Century Gothic"/>
        <a:sym typeface="Century Gothic"/>
      </a:defRPr>
    </a:lvl7pPr>
    <a:lvl8pPr indent="3200400">
      <a:defRPr>
        <a:latin typeface="Century Gothic"/>
        <a:ea typeface="Century Gothic"/>
        <a:cs typeface="Century Gothic"/>
        <a:sym typeface="Century Gothic"/>
      </a:defRPr>
    </a:lvl8pPr>
    <a:lvl9pPr indent="3657600">
      <a:defRPr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DCACA"/>
          </a:solidFill>
        </a:fill>
      </a:tcStyle>
    </a:wholeTbl>
    <a:band2H>
      <a:tcTxStyle b="def" i="def"/>
      <a:tcStyle>
        <a:tcBdr/>
        <a:fill>
          <a:solidFill>
            <a:srgbClr val="EFE6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00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ECA"/>
          </a:solidFill>
        </a:fill>
      </a:tcStyle>
    </a:wholeTbl>
    <a:band2H>
      <a:tcTxStyle b="def" i="def"/>
      <a:tcStyle>
        <a:tcBdr/>
        <a:fill>
          <a:solidFill>
            <a:srgbClr val="FBE8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94A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94A0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94A0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2D2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6666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6666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666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00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8" name="Shape 9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/>
        </p:nvSpPr>
        <p:spPr>
          <a:xfrm>
            <a:off x="268939" y="268288"/>
            <a:ext cx="182881" cy="3886853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" name="Shape 9"/>
          <p:cNvSpPr/>
          <p:nvPr>
            <p:ph type="title"/>
          </p:nvPr>
        </p:nvSpPr>
        <p:spPr>
          <a:xfrm>
            <a:off x="3200399" y="2494429"/>
            <a:ext cx="5458969" cy="276318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4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3200399" y="5257800"/>
            <a:ext cx="5458969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xfrm>
            <a:off x="8256493" y="6410642"/>
            <a:ext cx="685801" cy="25654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5" name="Shape 55"/>
          <p:cNvSpPr/>
          <p:nvPr>
            <p:ph type="title"/>
          </p:nvPr>
        </p:nvSpPr>
        <p:spPr>
          <a:xfrm>
            <a:off x="457198" y="0"/>
            <a:ext cx="7391402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4282440" y="2214561"/>
            <a:ext cx="3566160" cy="363474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One</a:t>
            </a:r>
            <a:endParaRPr>
              <a:solidFill>
                <a:srgbClr val="333333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Two</a:t>
            </a:r>
            <a:endParaRPr>
              <a:solidFill>
                <a:srgbClr val="333333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Three</a:t>
            </a:r>
            <a:endParaRPr>
              <a:solidFill>
                <a:srgbClr val="333333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Four</a:t>
            </a:r>
            <a:endParaRPr>
              <a:solidFill>
                <a:srgbClr val="333333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57" name="Shape 5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>
            <p:ph type="title"/>
          </p:nvPr>
        </p:nvSpPr>
        <p:spPr>
          <a:xfrm>
            <a:off x="457198" y="0"/>
            <a:ext cx="7391402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xfrm>
            <a:off x="4282440" y="2214561"/>
            <a:ext cx="3566160" cy="363474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One</a:t>
            </a:r>
            <a:endParaRPr>
              <a:solidFill>
                <a:srgbClr val="333333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Two</a:t>
            </a:r>
            <a:endParaRPr>
              <a:solidFill>
                <a:srgbClr val="333333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Three</a:t>
            </a:r>
            <a:endParaRPr>
              <a:solidFill>
                <a:srgbClr val="333333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Four</a:t>
            </a:r>
            <a:endParaRPr>
              <a:solidFill>
                <a:srgbClr val="333333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" name="Shape 65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66" name="Shape 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xfrm>
            <a:off x="457199" y="0"/>
            <a:ext cx="3566160" cy="2030506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4762052" y="990599"/>
            <a:ext cx="3566160" cy="586740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One</a:t>
            </a:r>
            <a:endParaRPr>
              <a:solidFill>
                <a:srgbClr val="333333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Two</a:t>
            </a:r>
            <a:endParaRPr>
              <a:solidFill>
                <a:srgbClr val="333333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Three</a:t>
            </a:r>
            <a:endParaRPr>
              <a:solidFill>
                <a:srgbClr val="333333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Four</a:t>
            </a:r>
            <a:endParaRPr>
              <a:solidFill>
                <a:srgbClr val="333333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Shape 75"/>
          <p:cNvSpPr/>
          <p:nvPr>
            <p:ph type="title"/>
          </p:nvPr>
        </p:nvSpPr>
        <p:spPr>
          <a:xfrm>
            <a:off x="457199" y="0"/>
            <a:ext cx="3566160" cy="2030506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457199" y="2057400"/>
            <a:ext cx="3566160" cy="4800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77" name="Shape 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7216775" y="268288"/>
            <a:ext cx="1639456" cy="3639312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0" name="Shape 80"/>
          <p:cNvSpPr/>
          <p:nvPr>
            <p:ph type="title"/>
          </p:nvPr>
        </p:nvSpPr>
        <p:spPr>
          <a:xfrm>
            <a:off x="458787" y="2552700"/>
            <a:ext cx="6477001" cy="2281238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xfrm>
            <a:off x="458788" y="4840941"/>
            <a:ext cx="6475412" cy="201705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82" name="Shape 8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5" name="Shape 85"/>
          <p:cNvSpPr/>
          <p:nvPr>
            <p:ph type="title"/>
          </p:nvPr>
        </p:nvSpPr>
        <p:spPr>
          <a:xfrm>
            <a:off x="458787" y="2552700"/>
            <a:ext cx="6477001" cy="2281238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458788" y="4840941"/>
            <a:ext cx="6475412" cy="201705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7212106" y="268288"/>
            <a:ext cx="1645921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hape 90"/>
          <p:cNvSpPr/>
          <p:nvPr>
            <p:ph type="title"/>
          </p:nvPr>
        </p:nvSpPr>
        <p:spPr>
          <a:xfrm>
            <a:off x="457198" y="0"/>
            <a:ext cx="6508378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xfrm>
            <a:off x="457198" y="2209799"/>
            <a:ext cx="6508378" cy="46482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One</a:t>
            </a:r>
            <a:endParaRPr sz="20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Two</a:t>
            </a:r>
            <a:endParaRPr sz="20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Three</a:t>
            </a:r>
            <a:endParaRPr sz="20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Four</a:t>
            </a:r>
            <a:endParaRPr sz="20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92" name="Shape 9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One</a:t>
            </a:r>
            <a:endParaRPr sz="20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Two</a:t>
            </a:r>
            <a:endParaRPr sz="20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Three</a:t>
            </a:r>
            <a:endParaRPr sz="20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Four</a:t>
            </a:r>
            <a:endParaRPr sz="20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7212106" y="268288"/>
            <a:ext cx="1645921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Shape 14"/>
          <p:cNvSpPr/>
          <p:nvPr>
            <p:ph type="title"/>
          </p:nvPr>
        </p:nvSpPr>
        <p:spPr>
          <a:xfrm>
            <a:off x="457198" y="0"/>
            <a:ext cx="6508378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457198" y="2209799"/>
            <a:ext cx="6508378" cy="46482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One</a:t>
            </a:r>
            <a:endParaRPr sz="20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Two</a:t>
            </a:r>
            <a:endParaRPr sz="20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Three</a:t>
            </a:r>
            <a:endParaRPr sz="20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Four</a:t>
            </a:r>
            <a:endParaRPr sz="20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Shape 19"/>
          <p:cNvSpPr/>
          <p:nvPr>
            <p:ph type="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4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3200400" y="5257799"/>
            <a:ext cx="5457919" cy="6185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xfrm>
            <a:off x="8265459" y="6410642"/>
            <a:ext cx="685800" cy="25654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2" name="Shape 22"/>
          <p:cNvSpPr/>
          <p:nvPr/>
        </p:nvSpPr>
        <p:spPr>
          <a:xfrm>
            <a:off x="268939" y="268288"/>
            <a:ext cx="182881" cy="3886853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269875" y="268288"/>
            <a:ext cx="1645921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" name="Shape 25"/>
          <p:cNvSpPr/>
          <p:nvPr>
            <p:ph type="title"/>
          </p:nvPr>
        </p:nvSpPr>
        <p:spPr>
          <a:xfrm>
            <a:off x="2178423" y="0"/>
            <a:ext cx="6508377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2178423" y="2209799"/>
            <a:ext cx="6508377" cy="46482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One</a:t>
            </a:r>
            <a:endParaRPr sz="20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Two</a:t>
            </a:r>
            <a:endParaRPr sz="20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Three</a:t>
            </a:r>
            <a:endParaRPr sz="20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Four</a:t>
            </a:r>
            <a:endParaRPr sz="20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xfrm>
            <a:off x="331694" y="332758"/>
            <a:ext cx="506506" cy="4216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7758952" y="268287"/>
            <a:ext cx="1099073" cy="635000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</p:spPr>
        <p:txBody>
          <a:bodyPr anchor="b"/>
          <a:lstStyle>
            <a:lvl1pPr algn="r">
              <a:defRPr sz="4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 algn="r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 algn="r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 algn="r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 algn="r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" name="Shape 35"/>
          <p:cNvSpPr/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</p:spPr>
        <p:txBody>
          <a:bodyPr anchor="b"/>
          <a:lstStyle>
            <a:lvl1pPr algn="r">
              <a:defRPr sz="4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ClrTx/>
              <a:buSzTx/>
              <a:buFontTx/>
              <a:buNone/>
              <a:defRPr sz="1600"/>
            </a:lvl1pPr>
            <a:lvl2pPr marL="0" indent="457200" algn="r">
              <a:spcBef>
                <a:spcPts val="0"/>
              </a:spcBef>
              <a:buClrTx/>
              <a:buSzTx/>
              <a:buFontTx/>
              <a:buNone/>
              <a:defRPr sz="1600"/>
            </a:lvl2pPr>
            <a:lvl3pPr marL="0" indent="914400" algn="r">
              <a:spcBef>
                <a:spcPts val="0"/>
              </a:spcBef>
              <a:buClrTx/>
              <a:buSzTx/>
              <a:buFontTx/>
              <a:buNone/>
              <a:defRPr sz="1600"/>
            </a:lvl3pPr>
            <a:lvl4pPr marL="0" indent="1371600" algn="r">
              <a:spcBef>
                <a:spcPts val="0"/>
              </a:spcBef>
              <a:buClrTx/>
              <a:buSzTx/>
              <a:buFontTx/>
              <a:buNone/>
              <a:defRPr sz="1600"/>
            </a:lvl4pPr>
            <a:lvl5pPr marL="0" indent="1828800" algn="r">
              <a:spcBef>
                <a:spcPts val="0"/>
              </a:spcBef>
              <a:buClrTx/>
              <a:buSzTx/>
              <a:buFontTx/>
              <a:buNone/>
              <a:defRPr sz="1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One</a:t>
            </a:r>
            <a:endParaRPr sz="16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Two</a:t>
            </a:r>
            <a:endParaRPr sz="16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Three</a:t>
            </a:r>
            <a:endParaRPr sz="16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Four</a:t>
            </a:r>
            <a:endParaRPr sz="16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xfrm>
            <a:off x="351212" y="6076707"/>
            <a:ext cx="506506" cy="4216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>
            <p:ph type="title"/>
          </p:nvPr>
        </p:nvSpPr>
        <p:spPr>
          <a:xfrm>
            <a:off x="457198" y="0"/>
            <a:ext cx="7391402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457200" y="2214563"/>
            <a:ext cx="3566160" cy="464343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One</a:t>
            </a:r>
            <a:endParaRPr>
              <a:solidFill>
                <a:srgbClr val="333333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Two</a:t>
            </a:r>
            <a:endParaRPr>
              <a:solidFill>
                <a:srgbClr val="333333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Three</a:t>
            </a:r>
            <a:endParaRPr>
              <a:solidFill>
                <a:srgbClr val="333333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Four</a:t>
            </a:r>
            <a:endParaRPr>
              <a:solidFill>
                <a:srgbClr val="333333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5" name="Shape 45"/>
          <p:cNvSpPr/>
          <p:nvPr>
            <p:ph type="title"/>
          </p:nvPr>
        </p:nvSpPr>
        <p:spPr>
          <a:xfrm>
            <a:off x="457198" y="914400"/>
            <a:ext cx="7388353" cy="1143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  <a:defRPr b="1">
                <a:solidFill>
                  <a:srgbClr val="990000"/>
                </a:solidFill>
              </a:defRPr>
            </a:lvl1pPr>
            <a:lvl2pPr marL="0" indent="457200" algn="ctr">
              <a:spcBef>
                <a:spcPts val="0"/>
              </a:spcBef>
              <a:buClrTx/>
              <a:buSzTx/>
              <a:buFontTx/>
              <a:buNone/>
              <a:defRPr b="1">
                <a:solidFill>
                  <a:srgbClr val="990000"/>
                </a:solidFill>
              </a:defRPr>
            </a:lvl2pPr>
            <a:lvl3pPr marL="0" indent="914400" algn="ctr">
              <a:spcBef>
                <a:spcPts val="0"/>
              </a:spcBef>
              <a:buClrTx/>
              <a:buSzTx/>
              <a:buFontTx/>
              <a:buNone/>
              <a:defRPr b="1">
                <a:solidFill>
                  <a:srgbClr val="990000"/>
                </a:solidFill>
              </a:defRPr>
            </a:lvl3pPr>
            <a:lvl4pPr marL="0" indent="1371600" algn="ctr">
              <a:spcBef>
                <a:spcPts val="0"/>
              </a:spcBef>
              <a:buClrTx/>
              <a:buSzTx/>
              <a:buFontTx/>
              <a:buNone/>
              <a:defRPr b="1">
                <a:solidFill>
                  <a:srgbClr val="990000"/>
                </a:solidFill>
              </a:defRPr>
            </a:lvl4pPr>
            <a:lvl5pPr marL="0" indent="1828800" algn="ctr">
              <a:spcBef>
                <a:spcPts val="0"/>
              </a:spcBef>
              <a:buClrTx/>
              <a:buSzTx/>
              <a:buFontTx/>
              <a:buNone/>
              <a:defRPr b="1">
                <a:solidFill>
                  <a:srgbClr val="990000"/>
                </a:solidFill>
              </a:defRPr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990000"/>
                </a:solidFill>
              </a:rPr>
              <a:t>Body Level One</a:t>
            </a:r>
            <a:endParaRPr b="1" sz="2000">
              <a:solidFill>
                <a:srgbClr val="990000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990000"/>
                </a:solidFill>
              </a:rPr>
              <a:t>Body Level Two</a:t>
            </a:r>
            <a:endParaRPr b="1" sz="2000">
              <a:solidFill>
                <a:srgbClr val="990000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990000"/>
                </a:solidFill>
              </a:rPr>
              <a:t>Body Level Three</a:t>
            </a:r>
            <a:endParaRPr b="1" sz="2000">
              <a:solidFill>
                <a:srgbClr val="990000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990000"/>
                </a:solidFill>
              </a:rPr>
              <a:t>Body Level Four</a:t>
            </a:r>
            <a:endParaRPr b="1" sz="2000">
              <a:solidFill>
                <a:srgbClr val="990000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990000"/>
                </a:solidFill>
              </a:rPr>
              <a:t>Body Level Five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8148918" y="268288"/>
            <a:ext cx="718073" cy="1645921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" name="Shape 50"/>
          <p:cNvSpPr/>
          <p:nvPr>
            <p:ph type="title"/>
          </p:nvPr>
        </p:nvSpPr>
        <p:spPr>
          <a:xfrm>
            <a:off x="457198" y="0"/>
            <a:ext cx="7391402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457198" y="2214561"/>
            <a:ext cx="7396165" cy="363474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One</a:t>
            </a:r>
            <a:endParaRPr>
              <a:solidFill>
                <a:srgbClr val="333333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Two</a:t>
            </a:r>
            <a:endParaRPr>
              <a:solidFill>
                <a:srgbClr val="333333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Three</a:t>
            </a:r>
            <a:endParaRPr>
              <a:solidFill>
                <a:srgbClr val="333333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Four</a:t>
            </a:r>
            <a:endParaRPr>
              <a:solidFill>
                <a:srgbClr val="333333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52" name="Shape 5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7543799" y="1035424"/>
            <a:ext cx="1322295" cy="5822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90000"/>
                </a:solidFill>
              </a:rPr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035424"/>
            <a:ext cx="6019800" cy="5822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One</a:t>
            </a:r>
            <a:endParaRPr sz="200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Two</a:t>
            </a:r>
            <a:endParaRPr sz="200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Three</a:t>
            </a:r>
            <a:endParaRPr sz="2000">
              <a:solidFill>
                <a:srgbClr val="33333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Four</a:t>
            </a:r>
            <a:endParaRPr sz="2000">
              <a:solidFill>
                <a:srgbClr val="33333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8256493" y="332758"/>
            <a:ext cx="506507" cy="4216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b="1" sz="22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 spd="med" advClick="1"/>
  <p:txStyles>
    <p:titleStyle>
      <a:lvl1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1pPr>
      <a:lvl2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2pPr>
      <a:lvl3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3pPr>
      <a:lvl4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4pPr>
      <a:lvl5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5pPr>
      <a:lvl6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6pPr>
      <a:lvl7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7pPr>
      <a:lvl8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8pPr>
      <a:lvl9pPr>
        <a:defRPr sz="3600">
          <a:solidFill>
            <a:srgbClr val="990000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28600" indent="-2286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1pPr>
      <a:lvl2pPr marL="48260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2pPr>
      <a:lvl3pPr marL="71120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3pPr>
      <a:lvl4pPr marL="93980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4pPr>
      <a:lvl5pPr marL="116840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5pPr>
      <a:lvl6pPr marL="140335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6pPr>
      <a:lvl7pPr marL="1628775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7pPr>
      <a:lvl8pPr marL="1855788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8pPr>
      <a:lvl9pPr marL="2082800" indent="-254000">
        <a:spcBef>
          <a:spcPts val="1800"/>
        </a:spcBef>
        <a:buClr>
          <a:srgbClr val="990000"/>
        </a:buClr>
        <a:buSzPct val="100000"/>
        <a:buFont typeface="Wingdings 2"/>
        <a:buChar char="◼"/>
        <a:defRPr sz="2000">
          <a:solidFill>
            <a:srgbClr val="333333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 algn="r">
        <a:defRPr b="1" sz="2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title"/>
          </p:nvPr>
        </p:nvSpPr>
        <p:spPr>
          <a:xfrm>
            <a:off x="776148" y="4314776"/>
            <a:ext cx="8024338" cy="1048684"/>
          </a:xfrm>
          <a:prstGeom prst="rect">
            <a:avLst/>
          </a:prstGeom>
        </p:spPr>
        <p:txBody>
          <a:bodyPr/>
          <a:lstStyle>
            <a:lvl1pPr algn="ctr" defTabSz="722376">
              <a:defRPr b="1" sz="316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160">
                <a:solidFill>
                  <a:srgbClr val="990000"/>
                </a:solidFill>
              </a:rPr>
              <a:t>The Resurrection and the Sheaf (4) : Home for God!!!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xfrm>
            <a:off x="2071455" y="5568696"/>
            <a:ext cx="5458969" cy="621792"/>
          </a:xfrm>
          <a:prstGeom prst="rect">
            <a:avLst/>
          </a:prstGeom>
        </p:spPr>
        <p:txBody>
          <a:bodyPr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333333"/>
                </a:solidFill>
              </a:rPr>
              <a:t>5</a:t>
            </a:r>
            <a:r>
              <a:rPr baseline="30000" sz="1600">
                <a:solidFill>
                  <a:srgbClr val="333333"/>
                </a:solidFill>
              </a:rPr>
              <a:t>th</a:t>
            </a:r>
            <a:r>
              <a:rPr sz="1600">
                <a:solidFill>
                  <a:srgbClr val="333333"/>
                </a:solidFill>
              </a:rPr>
              <a:t> Sunday of the 50 Joyous days</a:t>
            </a:r>
          </a:p>
        </p:txBody>
      </p:sp>
      <p:pic>
        <p:nvPicPr>
          <p:cNvPr id="10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6148" y="430165"/>
            <a:ext cx="4124314" cy="32994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Give thanks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407365" indent="-407365" algn="ctr" defTabSz="905255">
              <a:spcBef>
                <a:spcPts val="1700"/>
              </a:spcBef>
              <a:defRPr sz="1800">
                <a:solidFill>
                  <a:srgbClr val="000000"/>
                </a:solidFill>
              </a:defRPr>
            </a:pPr>
            <a:r>
              <a:rPr b="1" sz="3564">
                <a:solidFill>
                  <a:srgbClr val="333333"/>
                </a:solidFill>
              </a:rPr>
              <a:t>Give thanks to the LORD, for he is good.</a:t>
            </a:r>
            <a:br>
              <a:rPr b="1" sz="3564">
                <a:solidFill>
                  <a:srgbClr val="333333"/>
                </a:solidFill>
              </a:rPr>
            </a:br>
            <a:r>
              <a:rPr b="1" sz="3564">
                <a:solidFill>
                  <a:srgbClr val="333333"/>
                </a:solidFill>
              </a:rPr>
              <a:t>His love endures forever.</a:t>
            </a:r>
            <a:br>
              <a:rPr b="1" sz="3564">
                <a:solidFill>
                  <a:srgbClr val="333333"/>
                </a:solidFill>
              </a:rPr>
            </a:br>
            <a:r>
              <a:rPr b="1" sz="3564">
                <a:solidFill>
                  <a:srgbClr val="333333"/>
                </a:solidFill>
              </a:rPr>
              <a:t>Give thanks to the God of gods.</a:t>
            </a:r>
            <a:br>
              <a:rPr b="1" sz="3564">
                <a:solidFill>
                  <a:srgbClr val="333333"/>
                </a:solidFill>
              </a:rPr>
            </a:br>
            <a:r>
              <a:rPr b="1" sz="3564">
                <a:solidFill>
                  <a:srgbClr val="333333"/>
                </a:solidFill>
              </a:rPr>
              <a:t>His love endures forever. Ps 136:1,2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St. Theopheles of Antioch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xfrm>
            <a:off x="457198" y="2209799"/>
            <a:ext cx="7368914" cy="4391603"/>
          </a:xfrm>
          <a:prstGeom prst="rect">
            <a:avLst/>
          </a:prstGeom>
        </p:spPr>
        <p:txBody>
          <a:bodyPr/>
          <a:lstStyle/>
          <a:p>
            <a:pPr lvl="0" marL="411479" indent="-411479" algn="ctr">
              <a:defRPr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333333"/>
                </a:solidFill>
              </a:rPr>
              <a:t>But those who do not worship God nor know Him, would be like some sort of birds</a:t>
            </a:r>
            <a:r>
              <a:rPr b="1" sz="3600" u="sng">
                <a:solidFill>
                  <a:srgbClr val="FF0000"/>
                </a:solidFill>
              </a:rPr>
              <a:t>, who, although they posses wings, yet they are unable to fly, thus they do not soar up in exalted godliness.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Mansions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411479" indent="-411479" algn="ct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33333"/>
                </a:solidFill>
              </a:rPr>
              <a:t>In My Father’s house are many </a:t>
            </a:r>
            <a:r>
              <a:rPr b="1" sz="3600" u="sng">
                <a:solidFill>
                  <a:srgbClr val="FF0000"/>
                </a:solidFill>
              </a:rPr>
              <a:t>mansions</a:t>
            </a:r>
            <a:r>
              <a:rPr sz="3600">
                <a:solidFill>
                  <a:srgbClr val="333333"/>
                </a:solidFill>
              </a:rPr>
              <a:t>; if </a:t>
            </a:r>
            <a:r>
              <a:rPr i="1" sz="3600">
                <a:solidFill>
                  <a:srgbClr val="333333"/>
                </a:solidFill>
              </a:rPr>
              <a:t>it were</a:t>
            </a:r>
            <a:r>
              <a:rPr sz="3600">
                <a:solidFill>
                  <a:srgbClr val="333333"/>
                </a:solidFill>
              </a:rPr>
              <a:t> not </a:t>
            </a:r>
            <a:r>
              <a:rPr i="1" sz="3600">
                <a:solidFill>
                  <a:srgbClr val="333333"/>
                </a:solidFill>
              </a:rPr>
              <a:t>so,</a:t>
            </a:r>
            <a:r>
              <a:rPr sz="3600">
                <a:solidFill>
                  <a:srgbClr val="333333"/>
                </a:solidFill>
              </a:rPr>
              <a:t> I would have told you. I go to prepare a place for you.</a:t>
            </a:r>
            <a:r>
              <a:rPr b="1" sz="3600">
                <a:solidFill>
                  <a:srgbClr val="333333"/>
                </a:solidFill>
              </a:rPr>
              <a:t> Jn 14:2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90000"/>
                </a:solidFill>
              </a:rPr>
              <a:t>G3438 = </a:t>
            </a:r>
            <a:r>
              <a:rPr b="1" sz="4400">
                <a:solidFill>
                  <a:srgbClr val="990000"/>
                </a:solidFill>
              </a:rPr>
              <a:t>μον</a:t>
            </a:r>
            <a:r>
              <a:rPr b="1" sz="4400">
                <a:solidFill>
                  <a:srgbClr val="990000"/>
                </a:solidFill>
              </a:rPr>
              <a:t>ή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>
            <a:lvl1pPr marL="548639" indent="-548639" algn="ctr"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333333"/>
                </a:solidFill>
              </a:rPr>
              <a:t>a staying, abiding, dwelling, abode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Home</a:t>
            </a:r>
          </a:p>
        </p:txBody>
      </p:sp>
      <p:sp>
        <p:nvSpPr>
          <p:cNvPr id="111" name="Shape 111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419100" indent="-419100" algn="ctr">
              <a:defRPr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333333"/>
                </a:solidFill>
              </a:rPr>
              <a:t>23 </a:t>
            </a:r>
            <a:r>
              <a:rPr sz="3300">
                <a:solidFill>
                  <a:srgbClr val="333333"/>
                </a:solidFill>
              </a:rPr>
              <a:t>Jesus answered and said to him, “If anyone </a:t>
            </a:r>
            <a:r>
              <a:rPr b="1" sz="3300" u="sng">
                <a:solidFill>
                  <a:srgbClr val="FF2929"/>
                </a:solidFill>
              </a:rPr>
              <a:t>loves</a:t>
            </a:r>
            <a:r>
              <a:rPr sz="3300">
                <a:solidFill>
                  <a:srgbClr val="333333"/>
                </a:solidFill>
              </a:rPr>
              <a:t> Me, he will </a:t>
            </a:r>
            <a:r>
              <a:rPr b="1" sz="3300" u="sng">
                <a:solidFill>
                  <a:srgbClr val="FF2929"/>
                </a:solidFill>
              </a:rPr>
              <a:t>keep My word;</a:t>
            </a:r>
            <a:r>
              <a:rPr sz="3300">
                <a:solidFill>
                  <a:srgbClr val="333333"/>
                </a:solidFill>
              </a:rPr>
              <a:t> and </a:t>
            </a:r>
            <a:r>
              <a:rPr b="1" sz="3300">
                <a:solidFill>
                  <a:srgbClr val="008000"/>
                </a:solidFill>
              </a:rPr>
              <a:t>My Father will love him, and We will come to him</a:t>
            </a:r>
            <a:r>
              <a:rPr sz="3300">
                <a:solidFill>
                  <a:srgbClr val="333333"/>
                </a:solidFill>
              </a:rPr>
              <a:t> and make Our </a:t>
            </a:r>
            <a:r>
              <a:rPr b="1" sz="3300" u="sng">
                <a:solidFill>
                  <a:srgbClr val="FF2929"/>
                </a:solidFill>
              </a:rPr>
              <a:t>home</a:t>
            </a:r>
            <a:r>
              <a:rPr sz="3300">
                <a:solidFill>
                  <a:srgbClr val="333333"/>
                </a:solidFill>
              </a:rPr>
              <a:t> with him. Jn 14:23</a:t>
            </a:r>
            <a:r>
              <a:rPr b="1">
                <a:solidFill>
                  <a:srgbClr val="333333"/>
                </a:solidFill>
              </a:rPr>
              <a:t>	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868680">
              <a:defRPr b="1" sz="3420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420" u="sng">
                <a:solidFill>
                  <a:srgbClr val="990000"/>
                </a:solidFill>
              </a:rPr>
              <a:t>The Spirit of God dwells in you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502919" indent="-502919" algn="ctr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33"/>
                </a:solidFill>
              </a:rPr>
              <a:t>Do you not know that you are the </a:t>
            </a:r>
            <a:r>
              <a:rPr b="1" sz="4400" u="sng">
                <a:solidFill>
                  <a:srgbClr val="FF2929"/>
                </a:solidFill>
              </a:rPr>
              <a:t>temple of God </a:t>
            </a:r>
            <a:r>
              <a:rPr sz="4400">
                <a:solidFill>
                  <a:srgbClr val="333333"/>
                </a:solidFill>
              </a:rPr>
              <a:t>and </a:t>
            </a:r>
            <a:r>
              <a:rPr i="1" sz="4400">
                <a:solidFill>
                  <a:srgbClr val="333333"/>
                </a:solidFill>
              </a:rPr>
              <a:t>that</a:t>
            </a:r>
            <a:r>
              <a:rPr sz="4400">
                <a:solidFill>
                  <a:srgbClr val="333333"/>
                </a:solidFill>
              </a:rPr>
              <a:t> the Spirit of God </a:t>
            </a:r>
            <a:r>
              <a:rPr b="1" sz="4400">
                <a:solidFill>
                  <a:srgbClr val="FF2929"/>
                </a:solidFill>
              </a:rPr>
              <a:t>dwells </a:t>
            </a:r>
            <a:r>
              <a:rPr sz="4400">
                <a:solidFill>
                  <a:srgbClr val="333333"/>
                </a:solidFill>
              </a:rPr>
              <a:t>in you? 1 Cor 3:16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Pauline exhortation</a:t>
            </a:r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320039" indent="-320039" algn="ctr">
              <a:defRPr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333333"/>
                </a:solidFill>
              </a:rPr>
              <a:t>24 </a:t>
            </a:r>
            <a:r>
              <a:rPr sz="2800">
                <a:solidFill>
                  <a:srgbClr val="333333"/>
                </a:solidFill>
              </a:rPr>
              <a:t>And let us consider one another in order </a:t>
            </a:r>
            <a:r>
              <a:rPr b="1" sz="2800">
                <a:solidFill>
                  <a:srgbClr val="FF2929"/>
                </a:solidFill>
              </a:rPr>
              <a:t>to stir up love and good works</a:t>
            </a:r>
            <a:r>
              <a:rPr sz="2800">
                <a:solidFill>
                  <a:srgbClr val="333333"/>
                </a:solidFill>
              </a:rPr>
              <a:t>, </a:t>
            </a:r>
            <a:r>
              <a:rPr b="1" sz="2800">
                <a:solidFill>
                  <a:srgbClr val="333333"/>
                </a:solidFill>
              </a:rPr>
              <a:t>25 </a:t>
            </a:r>
            <a:r>
              <a:rPr sz="2800">
                <a:solidFill>
                  <a:srgbClr val="333333"/>
                </a:solidFill>
              </a:rPr>
              <a:t>not forsaking the assembling of ourselves together, as </a:t>
            </a:r>
            <a:r>
              <a:rPr i="1" sz="2800">
                <a:solidFill>
                  <a:srgbClr val="333333"/>
                </a:solidFill>
              </a:rPr>
              <a:t>is</a:t>
            </a:r>
            <a:r>
              <a:rPr sz="2800">
                <a:solidFill>
                  <a:srgbClr val="333333"/>
                </a:solidFill>
              </a:rPr>
              <a:t> the manner of some, but </a:t>
            </a:r>
            <a:r>
              <a:rPr b="1" sz="2800" u="sng">
                <a:solidFill>
                  <a:srgbClr val="FF2929"/>
                </a:solidFill>
              </a:rPr>
              <a:t>exhorting </a:t>
            </a:r>
            <a:r>
              <a:rPr b="1" i="1" sz="2800" u="sng">
                <a:solidFill>
                  <a:srgbClr val="FF2929"/>
                </a:solidFill>
              </a:rPr>
              <a:t>one another</a:t>
            </a:r>
            <a:r>
              <a:rPr i="1" sz="2800">
                <a:solidFill>
                  <a:srgbClr val="333333"/>
                </a:solidFill>
              </a:rPr>
              <a:t>,</a:t>
            </a:r>
            <a:r>
              <a:rPr sz="2800">
                <a:solidFill>
                  <a:srgbClr val="333333"/>
                </a:solidFill>
              </a:rPr>
              <a:t> and so much the more as you see the Day approaching. Heb 10:24,25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sz="4000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4000" u="sng">
                <a:solidFill>
                  <a:srgbClr val="990000"/>
                </a:solidFill>
              </a:rPr>
              <a:t>Catholic condition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xfrm>
            <a:off x="457198" y="2209800"/>
            <a:ext cx="7304287" cy="4246864"/>
          </a:xfrm>
          <a:prstGeom prst="rect">
            <a:avLst/>
          </a:prstGeom>
        </p:spPr>
        <p:txBody>
          <a:bodyPr/>
          <a:lstStyle/>
          <a:p>
            <a:pPr lvl="0" marL="365759" indent="-365759" algn="ctr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If </a:t>
            </a:r>
            <a:r>
              <a:rPr b="1" sz="3200" u="sng">
                <a:solidFill>
                  <a:srgbClr val="FF2929"/>
                </a:solidFill>
              </a:rPr>
              <a:t>anyone</a:t>
            </a:r>
            <a:r>
              <a:rPr sz="3200">
                <a:solidFill>
                  <a:srgbClr val="333333"/>
                </a:solidFill>
              </a:rPr>
              <a:t> speaks, </a:t>
            </a:r>
            <a:r>
              <a:rPr i="1" sz="3200">
                <a:solidFill>
                  <a:srgbClr val="333333"/>
                </a:solidFill>
              </a:rPr>
              <a:t>let him </a:t>
            </a:r>
            <a:r>
              <a:rPr b="1" i="1" sz="3200" u="sng">
                <a:solidFill>
                  <a:srgbClr val="FF2929"/>
                </a:solidFill>
              </a:rPr>
              <a:t>speak</a:t>
            </a:r>
            <a:r>
              <a:rPr b="1" sz="3200" u="sng">
                <a:solidFill>
                  <a:srgbClr val="FF2929"/>
                </a:solidFill>
              </a:rPr>
              <a:t> as the oracles of God.</a:t>
            </a:r>
            <a:r>
              <a:rPr sz="3200">
                <a:solidFill>
                  <a:srgbClr val="333333"/>
                </a:solidFill>
              </a:rPr>
              <a:t> If </a:t>
            </a:r>
            <a:r>
              <a:rPr b="1" sz="3200" u="sng">
                <a:solidFill>
                  <a:srgbClr val="FF2929"/>
                </a:solidFill>
              </a:rPr>
              <a:t>anyone ministers</a:t>
            </a:r>
            <a:r>
              <a:rPr sz="3200">
                <a:solidFill>
                  <a:srgbClr val="333333"/>
                </a:solidFill>
              </a:rPr>
              <a:t>, </a:t>
            </a:r>
            <a:r>
              <a:rPr i="1" sz="3200">
                <a:solidFill>
                  <a:srgbClr val="333333"/>
                </a:solidFill>
              </a:rPr>
              <a:t>let him do it</a:t>
            </a:r>
            <a:r>
              <a:rPr sz="3200">
                <a:solidFill>
                  <a:srgbClr val="333333"/>
                </a:solidFill>
              </a:rPr>
              <a:t> as </a:t>
            </a:r>
            <a:r>
              <a:rPr b="1" sz="3200" u="sng">
                <a:solidFill>
                  <a:srgbClr val="FF2929"/>
                </a:solidFill>
              </a:rPr>
              <a:t>with the ability which God supplies</a:t>
            </a:r>
            <a:r>
              <a:rPr sz="3200">
                <a:solidFill>
                  <a:srgbClr val="333333"/>
                </a:solidFill>
              </a:rPr>
              <a:t>, that in </a:t>
            </a:r>
            <a:r>
              <a:rPr b="1" sz="3200" u="sng">
                <a:solidFill>
                  <a:srgbClr val="FF2929"/>
                </a:solidFill>
              </a:rPr>
              <a:t>all things God may be glorified through Jesus Christ</a:t>
            </a:r>
            <a:r>
              <a:rPr sz="3200">
                <a:solidFill>
                  <a:srgbClr val="333333"/>
                </a:solidFill>
              </a:rPr>
              <a:t>, to whom belong the glory and the dominion forever and ever. Amen. 1 Pet 4:11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body" idx="1"/>
          </p:nvPr>
        </p:nvSpPr>
        <p:spPr>
          <a:xfrm>
            <a:off x="457198" y="511593"/>
            <a:ext cx="6508378" cy="5614570"/>
          </a:xfrm>
          <a:prstGeom prst="rect">
            <a:avLst/>
          </a:prstGeom>
        </p:spPr>
        <p:txBody>
          <a:bodyPr/>
          <a:lstStyle/>
          <a:p>
            <a:pPr lvl="0" marL="652401" indent="-652401" algn="ctr" defTabSz="381731">
              <a:spcBef>
                <a:spcPts val="2000"/>
              </a:spcBef>
              <a:buSzPct val="40000"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b="1" sz="3500">
                <a:solidFill>
                  <a:srgbClr val="333333"/>
                </a:solidFill>
              </a:rPr>
              <a:t>“</a:t>
            </a:r>
            <a:r>
              <a:rPr b="1" sz="3500">
                <a:solidFill>
                  <a:srgbClr val="333333"/>
                </a:solidFill>
              </a:rPr>
              <a:t>The Bible is </a:t>
            </a:r>
            <a:r>
              <a:rPr b="1" sz="3500">
                <a:solidFill>
                  <a:srgbClr val="FF2929"/>
                </a:solidFill>
              </a:rPr>
              <a:t>a love letter </a:t>
            </a:r>
            <a:r>
              <a:rPr b="1" sz="3500">
                <a:solidFill>
                  <a:srgbClr val="333333"/>
                </a:solidFill>
              </a:rPr>
              <a:t>sent by God to his people in which </a:t>
            </a:r>
            <a:r>
              <a:rPr b="1" sz="3500" u="sng">
                <a:solidFill>
                  <a:srgbClr val="FF2929"/>
                </a:solidFill>
              </a:rPr>
              <a:t>we can perceive the heart of God</a:t>
            </a:r>
            <a:r>
              <a:rPr b="1" sz="3500">
                <a:solidFill>
                  <a:srgbClr val="333333"/>
                </a:solidFill>
              </a:rPr>
              <a:t>.</a:t>
            </a:r>
            <a:r>
              <a:rPr b="1" sz="3500">
                <a:solidFill>
                  <a:srgbClr val="333333"/>
                </a:solidFill>
              </a:rPr>
              <a:t>”</a:t>
            </a:r>
            <a:r>
              <a:rPr b="1" sz="3500">
                <a:solidFill>
                  <a:srgbClr val="333333"/>
                </a:solidFill>
              </a:rPr>
              <a:t>  St Gregory the Theologian</a:t>
            </a:r>
            <a:endParaRPr b="1" sz="3500">
              <a:solidFill>
                <a:srgbClr val="333333"/>
              </a:solidFill>
            </a:endParaRPr>
          </a:p>
          <a:p>
            <a:pPr lvl="0" marL="652401" indent="-652401" algn="ctr" defTabSz="381731">
              <a:spcBef>
                <a:spcPts val="2000"/>
              </a:spcBef>
              <a:buSzPct val="40000"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b="1" sz="3500">
                <a:solidFill>
                  <a:srgbClr val="333333"/>
                </a:solidFill>
              </a:rPr>
              <a:t>St. Jerome said, </a:t>
            </a:r>
            <a:r>
              <a:rPr b="1" sz="3500">
                <a:solidFill>
                  <a:srgbClr val="333333"/>
                </a:solidFill>
              </a:rPr>
              <a:t>“</a:t>
            </a:r>
            <a:r>
              <a:rPr b="1" sz="3500" u="sng">
                <a:solidFill>
                  <a:srgbClr val="FF2929"/>
                </a:solidFill>
              </a:rPr>
              <a:t>Ignorance of the Scriptures is ignorance of Christ</a:t>
            </a:r>
            <a:r>
              <a:rPr b="1" sz="3500">
                <a:solidFill>
                  <a:srgbClr val="333333"/>
                </a:solidFill>
              </a:rPr>
              <a:t>.</a:t>
            </a:r>
            <a:r>
              <a:rPr b="1" sz="3500">
                <a:solidFill>
                  <a:srgbClr val="333333"/>
                </a:solidFill>
              </a:rPr>
              <a:t>”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xfrm>
            <a:off x="457198" y="914400"/>
            <a:ext cx="6508378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>
              <a:defRPr b="1" u="sng"/>
            </a:lvl1pPr>
          </a:lstStyle>
          <a:p>
            <a:pPr lvl="0">
              <a:defRPr b="0" sz="1800" u="none">
                <a:solidFill>
                  <a:srgbClr val="000000"/>
                </a:solidFill>
              </a:defRPr>
            </a:pPr>
            <a:r>
              <a:rPr b="1" sz="3600" u="sng">
                <a:solidFill>
                  <a:srgbClr val="990000"/>
                </a:solidFill>
              </a:rPr>
              <a:t>Praxis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/>
          <a:p>
            <a:pPr lvl="0" marL="365759" indent="-365759" algn="ctr">
              <a:defRPr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333333"/>
                </a:solidFill>
              </a:rPr>
              <a:t>19 </a:t>
            </a:r>
            <a:r>
              <a:rPr sz="3200">
                <a:solidFill>
                  <a:srgbClr val="333333"/>
                </a:solidFill>
              </a:rPr>
              <a:t>So when he had received food, he was strengthened. Then Saul spent some days with the disciples at Damascus.</a:t>
            </a:r>
            <a:r>
              <a:rPr b="1" sz="3200">
                <a:solidFill>
                  <a:srgbClr val="333333"/>
                </a:solidFill>
              </a:rPr>
              <a:t> 20</a:t>
            </a:r>
            <a:r>
              <a:rPr b="1" sz="3200" u="sng">
                <a:solidFill>
                  <a:srgbClr val="FF2929"/>
                </a:solidFill>
              </a:rPr>
              <a:t> Immediately </a:t>
            </a:r>
            <a:r>
              <a:rPr sz="3200">
                <a:solidFill>
                  <a:srgbClr val="333333"/>
                </a:solidFill>
              </a:rPr>
              <a:t>he preached the Christ in the synagogues, </a:t>
            </a:r>
            <a:r>
              <a:rPr b="1" sz="3200" u="sng">
                <a:solidFill>
                  <a:srgbClr val="FF2929"/>
                </a:solidFill>
              </a:rPr>
              <a:t>that He is the Son of God. </a:t>
            </a:r>
            <a:r>
              <a:rPr sz="3200">
                <a:solidFill>
                  <a:srgbClr val="333333"/>
                </a:solidFill>
              </a:rPr>
              <a:t>Acts 9:19,20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900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