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69" r:id="rId3"/>
    <p:sldId id="262" r:id="rId4"/>
    <p:sldId id="264" r:id="rId5"/>
    <p:sldId id="258" r:id="rId6"/>
    <p:sldId id="259" r:id="rId7"/>
    <p:sldId id="267" r:id="rId8"/>
    <p:sldId id="268" r:id="rId9"/>
    <p:sldId id="257" r:id="rId10"/>
    <p:sldId id="266" r:id="rId11"/>
    <p:sldId id="265" r:id="rId12"/>
    <p:sldId id="271" r:id="rId13"/>
    <p:sldId id="270" r:id="rId14"/>
    <p:sldId id="272" r:id="rId15"/>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p:restoredTop sz="93350"/>
  </p:normalViewPr>
  <p:slideViewPr>
    <p:cSldViewPr snapToGrid="0" snapToObjects="1">
      <p:cViewPr>
        <p:scale>
          <a:sx n="75" d="100"/>
          <a:sy n="75" d="100"/>
        </p:scale>
        <p:origin x="-9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09C33C21-F1EE-443D-BAC4-1A141E6979A4}" type="datetimeFigureOut">
              <a:rPr lang="en-US" smtClean="0"/>
              <a:t>3/18/2018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4030B4BF-8A95-493C-B78C-1DA5C580867C}" type="slidenum">
              <a:rPr lang="en-US" smtClean="0"/>
              <a:t>‹#›</a:t>
            </a:fld>
            <a:endParaRPr lang="en-US"/>
          </a:p>
        </p:txBody>
      </p:sp>
    </p:spTree>
    <p:extLst>
      <p:ext uri="{BB962C8B-B14F-4D97-AF65-F5344CB8AC3E}">
        <p14:creationId xmlns:p14="http://schemas.microsoft.com/office/powerpoint/2010/main" val="199234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FB6E8131-E725-DB4C-9E6F-CDB39A2BE148}" type="datetimeFigureOut">
              <a:rPr lang="en-US" smtClean="0"/>
              <a:t>3/18/2018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F1F68CA-4BEC-E64F-9803-582CA619CF86}" type="slidenum">
              <a:rPr lang="en-US" smtClean="0"/>
              <a:t>‹#›</a:t>
            </a:fld>
            <a:endParaRPr lang="en-US"/>
          </a:p>
        </p:txBody>
      </p:sp>
    </p:spTree>
    <p:extLst>
      <p:ext uri="{BB962C8B-B14F-4D97-AF65-F5344CB8AC3E}">
        <p14:creationId xmlns:p14="http://schemas.microsoft.com/office/powerpoint/2010/main" val="964501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3/18/2018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3/18/2018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3/18/2018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AE6C737-FF55-4064-94B7-0B21D2EB604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D3DCA99-84AF-487A-BF72-91C5FA6B0B7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8218D9F-38B6-4AE0-9051-5434D19A527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6B5B1DD8-6224-4137-8621-32982B00F9F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825223" y="640081"/>
            <a:ext cx="5079553" cy="5054156"/>
          </a:xfrm>
          <a:prstGeom prst="rect">
            <a:avLst/>
          </a:prstGeom>
        </p:spPr>
      </p:pic>
      <p:sp>
        <p:nvSpPr>
          <p:cNvPr id="2" name="Title 1"/>
          <p:cNvSpPr>
            <a:spLocks noGrp="1"/>
          </p:cNvSpPr>
          <p:nvPr>
            <p:ph type="ctrTitle"/>
          </p:nvPr>
        </p:nvSpPr>
        <p:spPr>
          <a:xfrm>
            <a:off x="6730000" y="639097"/>
            <a:ext cx="4813072" cy="3686015"/>
          </a:xfrm>
        </p:spPr>
        <p:txBody>
          <a:bodyPr>
            <a:normAutofit/>
          </a:bodyPr>
          <a:lstStyle/>
          <a:p>
            <a:pPr algn="ctr"/>
            <a:r>
              <a:rPr lang="en-US" b="1" u="sng" smtClean="0">
                <a:solidFill>
                  <a:srgbClr val="C00000"/>
                </a:solidFill>
                <a:latin typeface="Times New Roman" charset="0"/>
                <a:ea typeface="Times New Roman" charset="0"/>
                <a:cs typeface="Times New Roman" charset="0"/>
              </a:rPr>
              <a:t>The Fruits </a:t>
            </a:r>
            <a:r>
              <a:rPr lang="en-US" b="1" u="sng" dirty="0" smtClean="0">
                <a:solidFill>
                  <a:srgbClr val="C00000"/>
                </a:solidFill>
                <a:latin typeface="Times New Roman" charset="0"/>
                <a:ea typeface="Times New Roman" charset="0"/>
                <a:cs typeface="Times New Roman" charset="0"/>
              </a:rPr>
              <a:t>of Holiness</a:t>
            </a:r>
            <a:endParaRPr lang="en-US" b="1" u="sng" dirty="0">
              <a:solidFill>
                <a:srgbClr val="C00000"/>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6729999" y="4455621"/>
            <a:ext cx="4829101" cy="1238616"/>
          </a:xfrm>
        </p:spPr>
        <p:txBody>
          <a:bodyPr>
            <a:normAutofit/>
          </a:bodyPr>
          <a:lstStyle/>
          <a:p>
            <a:pPr algn="ctr"/>
            <a:r>
              <a:rPr lang="en-US" sz="3600" b="1" dirty="0">
                <a:solidFill>
                  <a:srgbClr val="FF0000"/>
                </a:solidFill>
                <a:latin typeface="Times New Roman" charset="0"/>
                <a:ea typeface="Times New Roman" charset="0"/>
                <a:cs typeface="Times New Roman" charset="0"/>
              </a:rPr>
              <a:t>Path of Holiness</a:t>
            </a:r>
          </a:p>
        </p:txBody>
      </p:sp>
    </p:spTree>
    <p:extLst>
      <p:ext uri="{BB962C8B-B14F-4D97-AF65-F5344CB8AC3E}">
        <p14:creationId xmlns:p14="http://schemas.microsoft.com/office/powerpoint/2010/main" val="740114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 Life of No Offenses</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algn="just"/>
            <a:r>
              <a:rPr lang="en-US" sz="4000" dirty="0">
                <a:latin typeface="Times New Roman" charset="0"/>
                <a:ea typeface="Times New Roman" charset="0"/>
                <a:cs typeface="Times New Roman" charset="0"/>
              </a:rPr>
              <a:t>Then He said to the disciples, “It is impossible that no offenses should come, but </a:t>
            </a:r>
            <a:r>
              <a:rPr lang="en-US" sz="4000" b="1" dirty="0">
                <a:solidFill>
                  <a:srgbClr val="FF0000"/>
                </a:solidFill>
                <a:latin typeface="Times New Roman" charset="0"/>
                <a:ea typeface="Times New Roman" charset="0"/>
                <a:cs typeface="Times New Roman" charset="0"/>
              </a:rPr>
              <a:t>woe </a:t>
            </a:r>
            <a:r>
              <a:rPr lang="en-US" sz="4000" b="1" i="1" dirty="0">
                <a:solidFill>
                  <a:srgbClr val="FF0000"/>
                </a:solidFill>
                <a:latin typeface="Times New Roman" charset="0"/>
                <a:ea typeface="Times New Roman" charset="0"/>
                <a:cs typeface="Times New Roman" charset="0"/>
              </a:rPr>
              <a:t>to him</a:t>
            </a:r>
            <a:r>
              <a:rPr lang="en-US" sz="4000" b="1" dirty="0">
                <a:solidFill>
                  <a:srgbClr val="FF0000"/>
                </a:solidFill>
                <a:latin typeface="Times New Roman" charset="0"/>
                <a:ea typeface="Times New Roman" charset="0"/>
                <a:cs typeface="Times New Roman" charset="0"/>
              </a:rPr>
              <a:t> through whom they do come!</a:t>
            </a:r>
            <a:r>
              <a:rPr lang="en-US" sz="4000" dirty="0">
                <a:latin typeface="Times New Roman" charset="0"/>
                <a:ea typeface="Times New Roman" charset="0"/>
                <a:cs typeface="Times New Roman" charset="0"/>
              </a:rPr>
              <a:t> </a:t>
            </a:r>
            <a:r>
              <a:rPr lang="en-US" sz="4000" b="1" baseline="30000" dirty="0">
                <a:latin typeface="Times New Roman" charset="0"/>
                <a:ea typeface="Times New Roman" charset="0"/>
                <a:cs typeface="Times New Roman" charset="0"/>
              </a:rPr>
              <a:t>2 </a:t>
            </a:r>
            <a:r>
              <a:rPr lang="en-US" sz="4000" dirty="0">
                <a:latin typeface="Times New Roman" charset="0"/>
                <a:ea typeface="Times New Roman" charset="0"/>
                <a:cs typeface="Times New Roman" charset="0"/>
              </a:rPr>
              <a:t>It would be </a:t>
            </a:r>
            <a:r>
              <a:rPr lang="en-US" sz="4000" b="1" dirty="0">
                <a:solidFill>
                  <a:srgbClr val="FF0000"/>
                </a:solidFill>
                <a:latin typeface="Times New Roman" charset="0"/>
                <a:ea typeface="Times New Roman" charset="0"/>
                <a:cs typeface="Times New Roman" charset="0"/>
              </a:rPr>
              <a:t>better for him if a millstone were hung around his neck, and he were thrown into the sea, than that he should offend one of these little ones</a:t>
            </a:r>
            <a:r>
              <a:rPr lang="en-US" sz="4000" b="1" dirty="0" smtClean="0">
                <a:solidFill>
                  <a:srgbClr val="FF0000"/>
                </a:solidFill>
                <a:latin typeface="Times New Roman" charset="0"/>
                <a:ea typeface="Times New Roman" charset="0"/>
                <a:cs typeface="Times New Roman" charset="0"/>
              </a:rPr>
              <a:t>. </a:t>
            </a:r>
            <a:r>
              <a:rPr lang="en-US" sz="4000" dirty="0" smtClean="0">
                <a:latin typeface="Times New Roman" charset="0"/>
                <a:ea typeface="Times New Roman" charset="0"/>
                <a:cs typeface="Times New Roman" charset="0"/>
              </a:rPr>
              <a:t>Lk 17:1,2</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5716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I set you over all the land of Egypt</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gn="just"/>
            <a:r>
              <a:rPr lang="en-US" sz="4000" b="1" baseline="30000" dirty="0">
                <a:latin typeface="Times New Roman" charset="0"/>
                <a:ea typeface="Times New Roman" charset="0"/>
                <a:cs typeface="Times New Roman" charset="0"/>
              </a:rPr>
              <a:t>39 </a:t>
            </a:r>
            <a:r>
              <a:rPr lang="en-US" sz="4000" dirty="0">
                <a:latin typeface="Times New Roman" charset="0"/>
                <a:ea typeface="Times New Roman" charset="0"/>
                <a:cs typeface="Times New Roman" charset="0"/>
              </a:rPr>
              <a:t>Then Pharaoh said to Joseph, “Inasmuch as God has shown you all this, </a:t>
            </a:r>
            <a:r>
              <a:rPr lang="en-US" sz="4000" b="1" i="1" u="sng" dirty="0">
                <a:solidFill>
                  <a:srgbClr val="FF0000"/>
                </a:solidFill>
                <a:latin typeface="Times New Roman" charset="0"/>
                <a:ea typeface="Times New Roman" charset="0"/>
                <a:cs typeface="Times New Roman" charset="0"/>
              </a:rPr>
              <a:t>there is</a:t>
            </a:r>
            <a:r>
              <a:rPr lang="en-US" sz="4000" b="1" u="sng" dirty="0">
                <a:solidFill>
                  <a:srgbClr val="FF0000"/>
                </a:solidFill>
                <a:latin typeface="Times New Roman" charset="0"/>
                <a:ea typeface="Times New Roman" charset="0"/>
                <a:cs typeface="Times New Roman" charset="0"/>
              </a:rPr>
              <a:t> no one as discerning and wise as you</a:t>
            </a:r>
            <a:r>
              <a:rPr lang="en-US" sz="4000" dirty="0">
                <a:latin typeface="Times New Roman" charset="0"/>
                <a:ea typeface="Times New Roman" charset="0"/>
                <a:cs typeface="Times New Roman" charset="0"/>
              </a:rPr>
              <a:t>. </a:t>
            </a:r>
            <a:r>
              <a:rPr lang="en-US" sz="4000" b="1" baseline="30000" dirty="0">
                <a:latin typeface="Times New Roman" charset="0"/>
                <a:ea typeface="Times New Roman" charset="0"/>
                <a:cs typeface="Times New Roman" charset="0"/>
              </a:rPr>
              <a:t>40 </a:t>
            </a:r>
            <a:r>
              <a:rPr lang="en-US" sz="4000" dirty="0">
                <a:latin typeface="Times New Roman" charset="0"/>
                <a:ea typeface="Times New Roman" charset="0"/>
                <a:cs typeface="Times New Roman" charset="0"/>
              </a:rPr>
              <a:t>You shall be over my house, and all my people shall be ruled according to your word; only in regard to the throne will I be greater than you.” </a:t>
            </a:r>
            <a:r>
              <a:rPr lang="en-US" sz="4000" b="1" baseline="30000" dirty="0">
                <a:latin typeface="Times New Roman" charset="0"/>
                <a:ea typeface="Times New Roman" charset="0"/>
                <a:cs typeface="Times New Roman" charset="0"/>
              </a:rPr>
              <a:t>41 </a:t>
            </a:r>
            <a:r>
              <a:rPr lang="en-US" sz="4000" dirty="0">
                <a:latin typeface="Times New Roman" charset="0"/>
                <a:ea typeface="Times New Roman" charset="0"/>
                <a:cs typeface="Times New Roman" charset="0"/>
              </a:rPr>
              <a:t>And Pharaoh said to Joseph, “</a:t>
            </a:r>
            <a:r>
              <a:rPr lang="en-US" sz="4000" b="1" dirty="0">
                <a:solidFill>
                  <a:srgbClr val="FF0000"/>
                </a:solidFill>
                <a:latin typeface="Times New Roman" charset="0"/>
                <a:ea typeface="Times New Roman" charset="0"/>
                <a:cs typeface="Times New Roman" charset="0"/>
              </a:rPr>
              <a:t>See, I have set you over all the land of Egypt</a:t>
            </a:r>
            <a:r>
              <a:rPr lang="en-US" sz="4000" b="1" dirty="0" smtClean="0">
                <a:solidFill>
                  <a:srgbClr val="FF0000"/>
                </a:solidFill>
                <a:latin typeface="Times New Roman" charset="0"/>
                <a:ea typeface="Times New Roman" charset="0"/>
                <a:cs typeface="Times New Roman" charset="0"/>
              </a:rPr>
              <a:t>.</a:t>
            </a:r>
            <a:r>
              <a:rPr lang="en-US" sz="4000" dirty="0" smtClean="0">
                <a:latin typeface="Times New Roman" charset="0"/>
                <a:ea typeface="Times New Roman" charset="0"/>
                <a:cs typeface="Times New Roman" charset="0"/>
              </a:rPr>
              <a:t>”  Gen 41:39-41</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9111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panose="02020603050405020304" pitchFamily="18" charset="0"/>
                <a:cs typeface="Times New Roman" panose="02020603050405020304" pitchFamily="18" charset="0"/>
              </a:rPr>
              <a:t>Partakers of His Holiness</a:t>
            </a:r>
            <a:endParaRPr lang="en-US" b="1"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ctr"/>
            <a:r>
              <a:rPr lang="en-US" sz="5400" b="1"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For they indeed for a few days chastened </a:t>
            </a:r>
            <a:r>
              <a:rPr lang="en-US" sz="5400" i="1" dirty="0">
                <a:latin typeface="Times New Roman" panose="02020603050405020304" pitchFamily="18" charset="0"/>
                <a:cs typeface="Times New Roman" panose="02020603050405020304" pitchFamily="18" charset="0"/>
              </a:rPr>
              <a:t>us</a:t>
            </a:r>
            <a:r>
              <a:rPr lang="en-US" sz="5400" dirty="0">
                <a:latin typeface="Times New Roman" panose="02020603050405020304" pitchFamily="18" charset="0"/>
                <a:cs typeface="Times New Roman" panose="02020603050405020304" pitchFamily="18" charset="0"/>
              </a:rPr>
              <a:t> as seemed </a:t>
            </a:r>
            <a:r>
              <a:rPr lang="en-US" sz="5400" i="1" dirty="0">
                <a:latin typeface="Times New Roman" panose="02020603050405020304" pitchFamily="18" charset="0"/>
                <a:cs typeface="Times New Roman" panose="02020603050405020304" pitchFamily="18" charset="0"/>
              </a:rPr>
              <a:t>best</a:t>
            </a:r>
            <a:r>
              <a:rPr lang="en-US" sz="5400" dirty="0">
                <a:latin typeface="Times New Roman" panose="02020603050405020304" pitchFamily="18" charset="0"/>
                <a:cs typeface="Times New Roman" panose="02020603050405020304" pitchFamily="18" charset="0"/>
              </a:rPr>
              <a:t> to them, but He for </a:t>
            </a:r>
            <a:r>
              <a:rPr lang="en-US" sz="5400" i="1" dirty="0">
                <a:latin typeface="Times New Roman" panose="02020603050405020304" pitchFamily="18" charset="0"/>
                <a:cs typeface="Times New Roman" panose="02020603050405020304" pitchFamily="18" charset="0"/>
              </a:rPr>
              <a:t>our</a:t>
            </a:r>
            <a:r>
              <a:rPr lang="en-US" sz="5400" dirty="0">
                <a:latin typeface="Times New Roman" panose="02020603050405020304" pitchFamily="18" charset="0"/>
                <a:cs typeface="Times New Roman" panose="02020603050405020304" pitchFamily="18" charset="0"/>
              </a:rPr>
              <a:t> profit, that </a:t>
            </a:r>
            <a:r>
              <a:rPr lang="en-US" sz="5400" i="1" dirty="0">
                <a:latin typeface="Times New Roman" panose="02020603050405020304" pitchFamily="18" charset="0"/>
                <a:cs typeface="Times New Roman" panose="02020603050405020304" pitchFamily="18" charset="0"/>
              </a:rPr>
              <a:t>we</a:t>
            </a:r>
            <a:r>
              <a:rPr lang="en-US" sz="5400" dirty="0">
                <a:latin typeface="Times New Roman" panose="02020603050405020304" pitchFamily="18" charset="0"/>
                <a:cs typeface="Times New Roman" panose="02020603050405020304" pitchFamily="18" charset="0"/>
              </a:rPr>
              <a:t> may be </a:t>
            </a:r>
            <a:r>
              <a:rPr lang="en-US" sz="5400" b="1" u="sng" dirty="0">
                <a:solidFill>
                  <a:srgbClr val="FF2929"/>
                </a:solidFill>
                <a:latin typeface="Times New Roman" panose="02020603050405020304" pitchFamily="18" charset="0"/>
                <a:cs typeface="Times New Roman" panose="02020603050405020304" pitchFamily="18" charset="0"/>
              </a:rPr>
              <a:t>partakers of His holiness</a:t>
            </a:r>
            <a:r>
              <a:rPr lang="en-US" sz="5400" b="1" u="sng" dirty="0" smtClean="0">
                <a:solidFill>
                  <a:srgbClr val="FF2929"/>
                </a:solidFill>
                <a:latin typeface="Times New Roman" panose="02020603050405020304" pitchFamily="18" charset="0"/>
                <a:cs typeface="Times New Roman" panose="02020603050405020304" pitchFamily="18" charset="0"/>
              </a:rPr>
              <a:t>.</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Heb</a:t>
            </a:r>
            <a:r>
              <a:rPr lang="en-US" sz="5400" dirty="0" smtClean="0">
                <a:latin typeface="Times New Roman" panose="02020603050405020304" pitchFamily="18" charset="0"/>
                <a:cs typeface="Times New Roman" panose="02020603050405020304" pitchFamily="18" charset="0"/>
              </a:rPr>
              <a:t> 12:10</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22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u="sng" dirty="0" smtClean="0">
                <a:solidFill>
                  <a:srgbClr val="C00000"/>
                </a:solidFill>
                <a:latin typeface="Times New Roman" panose="02020603050405020304" pitchFamily="18" charset="0"/>
                <a:cs typeface="Times New Roman" panose="02020603050405020304" pitchFamily="18" charset="0"/>
              </a:rPr>
              <a:t>A sign </a:t>
            </a:r>
            <a:endParaRPr lang="en-US" sz="7200" b="1"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ctr"/>
            <a:r>
              <a:rPr lang="en-US" sz="6000" b="1" baseline="300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Yes, and </a:t>
            </a:r>
            <a:r>
              <a:rPr lang="en-US" sz="6000" b="1" u="sng" dirty="0">
                <a:solidFill>
                  <a:srgbClr val="FF0000"/>
                </a:solidFill>
                <a:latin typeface="Times New Roman" panose="02020603050405020304" pitchFamily="18" charset="0"/>
                <a:cs typeface="Times New Roman" panose="02020603050405020304" pitchFamily="18" charset="0"/>
              </a:rPr>
              <a:t>all who desire to live godly</a:t>
            </a:r>
            <a:r>
              <a:rPr lang="en-US" sz="6000" dirty="0">
                <a:latin typeface="Times New Roman" panose="02020603050405020304" pitchFamily="18" charset="0"/>
                <a:cs typeface="Times New Roman" panose="02020603050405020304" pitchFamily="18" charset="0"/>
              </a:rPr>
              <a:t> in Christ Jesus </a:t>
            </a:r>
            <a:r>
              <a:rPr lang="en-US" sz="6000" b="1" u="sng" dirty="0">
                <a:solidFill>
                  <a:srgbClr val="FF0000"/>
                </a:solidFill>
                <a:latin typeface="Times New Roman" panose="02020603050405020304" pitchFamily="18" charset="0"/>
                <a:cs typeface="Times New Roman" panose="02020603050405020304" pitchFamily="18" charset="0"/>
              </a:rPr>
              <a:t>will suffer persecution</a:t>
            </a:r>
            <a:r>
              <a:rPr lang="en-US" sz="6000" b="1" u="sng" dirty="0" smtClean="0">
                <a:solidFill>
                  <a:srgbClr val="FF0000"/>
                </a:solidFill>
                <a:latin typeface="Times New Roman" panose="02020603050405020304" pitchFamily="18" charset="0"/>
                <a:cs typeface="Times New Roman" panose="02020603050405020304" pitchFamily="18" charset="0"/>
              </a:rPr>
              <a:t>.</a:t>
            </a:r>
            <a:r>
              <a:rPr lang="en-US" sz="6000" dirty="0" smtClean="0">
                <a:latin typeface="Times New Roman" panose="02020603050405020304" pitchFamily="18" charset="0"/>
                <a:cs typeface="Times New Roman" panose="02020603050405020304" pitchFamily="18" charset="0"/>
              </a:rPr>
              <a:t> 2 Tim 3:!2</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02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solidFill>
                  <a:srgbClr val="C00000"/>
                </a:solidFill>
                <a:latin typeface="Times New Roman" panose="02020603050405020304" pitchFamily="18" charset="0"/>
                <a:cs typeface="Times New Roman" panose="02020603050405020304" pitchFamily="18" charset="0"/>
              </a:rPr>
              <a:t> </a:t>
            </a:r>
            <a:r>
              <a:rPr lang="en-GB" b="1" u="sng" dirty="0">
                <a:solidFill>
                  <a:srgbClr val="C00000"/>
                </a:solidFill>
                <a:latin typeface="Times New Roman" panose="02020603050405020304" pitchFamily="18" charset="0"/>
                <a:cs typeface="Times New Roman" panose="02020603050405020304" pitchFamily="18" charset="0"/>
              </a:rPr>
              <a:t>Tertullian</a:t>
            </a:r>
            <a:r>
              <a:rPr lang="en-GB" u="sng" dirty="0">
                <a:solidFill>
                  <a:srgbClr val="C00000"/>
                </a:solidFill>
                <a:latin typeface="Times New Roman" panose="02020603050405020304" pitchFamily="18" charset="0"/>
                <a:cs typeface="Times New Roman" panose="02020603050405020304" pitchFamily="18" charset="0"/>
              </a:rPr>
              <a:t> </a:t>
            </a:r>
            <a:endParaRPr lang="en-US"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ctr"/>
            <a:r>
              <a:rPr lang="en-GB" sz="5400" dirty="0" smtClean="0">
                <a:latin typeface="Times New Roman" panose="02020603050405020304" pitchFamily="18" charset="0"/>
                <a:cs typeface="Times New Roman" panose="02020603050405020304" pitchFamily="18" charset="0"/>
              </a:rPr>
              <a:t> </a:t>
            </a:r>
            <a:r>
              <a:rPr lang="en-GB" sz="5400" dirty="0">
                <a:latin typeface="Times New Roman" panose="02020603050405020304" pitchFamily="18" charset="0"/>
                <a:cs typeface="Times New Roman" panose="02020603050405020304" pitchFamily="18" charset="0"/>
              </a:rPr>
              <a:t>“God’s will is our sanctification (1 Thess. 4:3) for He wants us </a:t>
            </a:r>
            <a:r>
              <a:rPr lang="en-GB" sz="5400" b="1" u="sng" dirty="0">
                <a:solidFill>
                  <a:srgbClr val="FF2929"/>
                </a:solidFill>
                <a:latin typeface="Times New Roman" panose="02020603050405020304" pitchFamily="18" charset="0"/>
                <a:cs typeface="Times New Roman" panose="02020603050405020304" pitchFamily="18" charset="0"/>
              </a:rPr>
              <a:t>to be according to His likeness</a:t>
            </a:r>
            <a:r>
              <a:rPr lang="en-GB" sz="5400" dirty="0">
                <a:latin typeface="Times New Roman" panose="02020603050405020304" pitchFamily="18" charset="0"/>
                <a:cs typeface="Times New Roman" panose="02020603050405020304" pitchFamily="18" charset="0"/>
              </a:rPr>
              <a:t>, to be holy as He is holy. (Lev. 11:44).” </a:t>
            </a:r>
            <a:endParaRPr lang="en-GB" sz="5400" dirty="0" smtClean="0">
              <a:latin typeface="Times New Roman" panose="02020603050405020304" pitchFamily="18" charset="0"/>
              <a:cs typeface="Times New Roman" panose="02020603050405020304" pitchFamily="18" charset="0"/>
            </a:endParaRPr>
          </a:p>
          <a:p>
            <a:pPr algn="ctr"/>
            <a:r>
              <a:rPr lang="en-GB" sz="3200" i="1" dirty="0" err="1" smtClean="0">
                <a:latin typeface="Times New Roman" panose="02020603050405020304" pitchFamily="18" charset="0"/>
                <a:cs typeface="Times New Roman" panose="02020603050405020304" pitchFamily="18" charset="0"/>
              </a:rPr>
              <a:t>Tert</a:t>
            </a:r>
            <a:r>
              <a:rPr lang="en-GB" sz="3200" i="1" dirty="0">
                <a:latin typeface="Times New Roman" panose="02020603050405020304" pitchFamily="18" charset="0"/>
                <a:cs typeface="Times New Roman" panose="02020603050405020304" pitchFamily="18" charset="0"/>
              </a:rPr>
              <a:t>. : On exhortation to chastity 1.</a:t>
            </a:r>
            <a:endParaRPr lang="en-GB"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3429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panose="02020603050405020304" pitchFamily="18" charset="0"/>
                <a:cs typeface="Times New Roman" panose="02020603050405020304" pitchFamily="18" charset="0"/>
              </a:rPr>
              <a:t>The law of sowing and reaping </a:t>
            </a:r>
            <a:endParaRPr lang="en-US" b="1"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4400" b="1" baseline="30000" dirty="0">
                <a:latin typeface="Times New Roman" panose="02020603050405020304" pitchFamily="18" charset="0"/>
                <a:cs typeface="Times New Roman" panose="02020603050405020304" pitchFamily="18" charset="0"/>
              </a:rPr>
              <a:t>7 </a:t>
            </a:r>
            <a:r>
              <a:rPr lang="en-US" sz="4400" b="1" u="sng" dirty="0">
                <a:solidFill>
                  <a:srgbClr val="FF0000"/>
                </a:solidFill>
                <a:latin typeface="Times New Roman" panose="02020603050405020304" pitchFamily="18" charset="0"/>
                <a:cs typeface="Times New Roman" panose="02020603050405020304" pitchFamily="18" charset="0"/>
              </a:rPr>
              <a:t>Do not be deceived</a:t>
            </a:r>
            <a:r>
              <a:rPr lang="en-US" sz="4400"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God is not mocked</a:t>
            </a:r>
            <a:r>
              <a:rPr lang="en-US" sz="4400" dirty="0">
                <a:latin typeface="Times New Roman" panose="02020603050405020304" pitchFamily="18" charset="0"/>
                <a:cs typeface="Times New Roman" panose="02020603050405020304" pitchFamily="18" charset="0"/>
              </a:rPr>
              <a:t>; for whatever a man sows, that he will also reap. </a:t>
            </a:r>
            <a:r>
              <a:rPr lang="en-US" sz="4400" b="1" baseline="30000" dirty="0">
                <a:latin typeface="Times New Roman" panose="02020603050405020304" pitchFamily="18" charset="0"/>
                <a:cs typeface="Times New Roman" panose="02020603050405020304" pitchFamily="18" charset="0"/>
              </a:rPr>
              <a:t>8 </a:t>
            </a:r>
            <a:r>
              <a:rPr lang="en-US" sz="4400" dirty="0">
                <a:latin typeface="Times New Roman" panose="02020603050405020304" pitchFamily="18" charset="0"/>
                <a:cs typeface="Times New Roman" panose="02020603050405020304" pitchFamily="18" charset="0"/>
              </a:rPr>
              <a:t>For he who sows </a:t>
            </a:r>
            <a:r>
              <a:rPr lang="en-US" sz="4400" b="1" dirty="0">
                <a:solidFill>
                  <a:srgbClr val="FF0000"/>
                </a:solidFill>
                <a:latin typeface="Times New Roman" panose="02020603050405020304" pitchFamily="18" charset="0"/>
                <a:cs typeface="Times New Roman" panose="02020603050405020304" pitchFamily="18" charset="0"/>
              </a:rPr>
              <a:t>to his flesh will of the flesh reap corruption</a:t>
            </a:r>
            <a:r>
              <a:rPr lang="en-US" sz="4400" dirty="0">
                <a:latin typeface="Times New Roman" panose="02020603050405020304" pitchFamily="18" charset="0"/>
                <a:cs typeface="Times New Roman" panose="02020603050405020304" pitchFamily="18" charset="0"/>
              </a:rPr>
              <a:t>, but he </a:t>
            </a:r>
            <a:r>
              <a:rPr lang="en-US" sz="4400" b="1" dirty="0">
                <a:solidFill>
                  <a:srgbClr val="FF0000"/>
                </a:solidFill>
                <a:latin typeface="Times New Roman" panose="02020603050405020304" pitchFamily="18" charset="0"/>
                <a:cs typeface="Times New Roman" panose="02020603050405020304" pitchFamily="18" charset="0"/>
              </a:rPr>
              <a:t>who sows to the Spirit will of the Spirit reap everlasting life.</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Gal 6:7,8</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89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55161"/>
          </a:xfrm>
        </p:spPr>
        <p:txBody>
          <a:bodyPr/>
          <a:lstStyle/>
          <a:p>
            <a:pPr algn="ctr"/>
            <a:r>
              <a:rPr lang="en-US" b="1" u="sng" dirty="0" smtClean="0">
                <a:solidFill>
                  <a:srgbClr val="C00000"/>
                </a:solidFill>
                <a:latin typeface="Times New Roman" charset="0"/>
                <a:ea typeface="Times New Roman" charset="0"/>
                <a:cs typeface="Times New Roman" charset="0"/>
              </a:rPr>
              <a:t>The Cost of choosing Holiness</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1097280" y="1641764"/>
            <a:ext cx="10058400" cy="4227330"/>
          </a:xfrm>
        </p:spPr>
        <p:txBody>
          <a:bodyPr>
            <a:noAutofit/>
          </a:bodyPr>
          <a:lstStyle/>
          <a:p>
            <a:pPr algn="just"/>
            <a:r>
              <a:rPr lang="en-US" sz="3000" b="1" baseline="30000" dirty="0">
                <a:latin typeface="Times New Roman" charset="0"/>
                <a:ea typeface="Times New Roman" charset="0"/>
                <a:cs typeface="Times New Roman" charset="0"/>
              </a:rPr>
              <a:t>11 </a:t>
            </a:r>
            <a:r>
              <a:rPr lang="en-US" sz="3000" dirty="0">
                <a:latin typeface="Times New Roman" charset="0"/>
                <a:ea typeface="Times New Roman" charset="0"/>
                <a:cs typeface="Times New Roman" charset="0"/>
              </a:rPr>
              <a:t>But it happened about this time, when Joseph went into the house to do his work, and none of the men of the house </a:t>
            </a:r>
            <a:r>
              <a:rPr lang="en-US" sz="3000" i="1" dirty="0">
                <a:latin typeface="Times New Roman" charset="0"/>
                <a:ea typeface="Times New Roman" charset="0"/>
                <a:cs typeface="Times New Roman" charset="0"/>
              </a:rPr>
              <a:t>was</a:t>
            </a:r>
            <a:r>
              <a:rPr lang="en-US" sz="3000" dirty="0">
                <a:latin typeface="Times New Roman" charset="0"/>
                <a:ea typeface="Times New Roman" charset="0"/>
                <a:cs typeface="Times New Roman" charset="0"/>
              </a:rPr>
              <a:t> inside, </a:t>
            </a:r>
            <a:r>
              <a:rPr lang="en-US" sz="3000" b="1" baseline="30000" dirty="0">
                <a:latin typeface="Times New Roman" charset="0"/>
                <a:ea typeface="Times New Roman" charset="0"/>
                <a:cs typeface="Times New Roman" charset="0"/>
              </a:rPr>
              <a:t>12 </a:t>
            </a:r>
            <a:r>
              <a:rPr lang="en-US" sz="3000" dirty="0">
                <a:latin typeface="Times New Roman" charset="0"/>
                <a:ea typeface="Times New Roman" charset="0"/>
                <a:cs typeface="Times New Roman" charset="0"/>
              </a:rPr>
              <a:t>that she caught him by his garment, saying, “Lie with me.” </a:t>
            </a:r>
            <a:r>
              <a:rPr lang="en-US" sz="3000" b="1" dirty="0">
                <a:solidFill>
                  <a:srgbClr val="FF0000"/>
                </a:solidFill>
                <a:latin typeface="Times New Roman" charset="0"/>
                <a:ea typeface="Times New Roman" charset="0"/>
                <a:cs typeface="Times New Roman" charset="0"/>
              </a:rPr>
              <a:t>But he left his garment in her hand, and fled and ran outside. </a:t>
            </a:r>
            <a:r>
              <a:rPr lang="en-US" sz="3000" b="1" baseline="30000" dirty="0">
                <a:latin typeface="Times New Roman" charset="0"/>
                <a:ea typeface="Times New Roman" charset="0"/>
                <a:cs typeface="Times New Roman" charset="0"/>
              </a:rPr>
              <a:t>13 </a:t>
            </a:r>
            <a:r>
              <a:rPr lang="en-US" sz="3000" dirty="0">
                <a:latin typeface="Times New Roman" charset="0"/>
                <a:ea typeface="Times New Roman" charset="0"/>
                <a:cs typeface="Times New Roman" charset="0"/>
              </a:rPr>
              <a:t>And so it was, when she saw that he had left his garment in her hand and fled outside, </a:t>
            </a:r>
            <a:r>
              <a:rPr lang="en-US" sz="3000" b="1" baseline="30000" dirty="0">
                <a:latin typeface="Times New Roman" charset="0"/>
                <a:ea typeface="Times New Roman" charset="0"/>
                <a:cs typeface="Times New Roman" charset="0"/>
              </a:rPr>
              <a:t>14 </a:t>
            </a:r>
            <a:r>
              <a:rPr lang="en-US" sz="3000" dirty="0">
                <a:latin typeface="Times New Roman" charset="0"/>
                <a:ea typeface="Times New Roman" charset="0"/>
                <a:cs typeface="Times New Roman" charset="0"/>
              </a:rPr>
              <a:t>that she called to the men of her house and spoke to them, saying, </a:t>
            </a:r>
            <a:r>
              <a:rPr lang="en-US" sz="3000" dirty="0">
                <a:solidFill>
                  <a:srgbClr val="FF0000"/>
                </a:solidFill>
                <a:latin typeface="Times New Roman" charset="0"/>
                <a:ea typeface="Times New Roman" charset="0"/>
                <a:cs typeface="Times New Roman" charset="0"/>
              </a:rPr>
              <a:t>“See, he has brought in to us a Hebrew to mock us. He came in to me to lie with me, and I cried out with a loud voice. </a:t>
            </a:r>
            <a:r>
              <a:rPr lang="en-US" sz="3000" baseline="30000" dirty="0">
                <a:solidFill>
                  <a:srgbClr val="FF0000"/>
                </a:solidFill>
                <a:latin typeface="Times New Roman" charset="0"/>
                <a:ea typeface="Times New Roman" charset="0"/>
                <a:cs typeface="Times New Roman" charset="0"/>
              </a:rPr>
              <a:t>15 </a:t>
            </a:r>
            <a:r>
              <a:rPr lang="en-US" sz="3000" dirty="0">
                <a:solidFill>
                  <a:srgbClr val="FF0000"/>
                </a:solidFill>
                <a:latin typeface="Times New Roman" charset="0"/>
                <a:ea typeface="Times New Roman" charset="0"/>
                <a:cs typeface="Times New Roman" charset="0"/>
              </a:rPr>
              <a:t>And it happened, when he heard that I lifted my voice and cried out, that he left his garment with me, and fled and went outside</a:t>
            </a:r>
            <a:r>
              <a:rPr lang="en-US" sz="3000" dirty="0" smtClean="0">
                <a:solidFill>
                  <a:srgbClr val="FF0000"/>
                </a:solidFill>
                <a:latin typeface="Times New Roman" charset="0"/>
                <a:ea typeface="Times New Roman" charset="0"/>
                <a:cs typeface="Times New Roman" charset="0"/>
              </a:rPr>
              <a:t>.” </a:t>
            </a:r>
            <a:r>
              <a:rPr lang="en-US" sz="3000" dirty="0" smtClean="0">
                <a:solidFill>
                  <a:schemeClr val="tx1"/>
                </a:solidFill>
                <a:latin typeface="Times New Roman" charset="0"/>
                <a:ea typeface="Times New Roman" charset="0"/>
                <a:cs typeface="Times New Roman" charset="0"/>
              </a:rPr>
              <a:t>Gen 39:11-15</a:t>
            </a:r>
            <a:endParaRPr lang="en-US" sz="3000"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14536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Being gifted by God</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algn="just"/>
            <a:r>
              <a:rPr lang="en-US" sz="4000" b="1" baseline="30000" dirty="0">
                <a:latin typeface="Times New Roman" charset="0"/>
                <a:ea typeface="Times New Roman" charset="0"/>
                <a:cs typeface="Times New Roman" charset="0"/>
              </a:rPr>
              <a:t>12 </a:t>
            </a:r>
            <a:r>
              <a:rPr lang="en-US" sz="4000" b="1" u="sng" dirty="0">
                <a:solidFill>
                  <a:srgbClr val="FF0000"/>
                </a:solidFill>
                <a:latin typeface="Times New Roman" charset="0"/>
                <a:ea typeface="Times New Roman" charset="0"/>
                <a:cs typeface="Times New Roman" charset="0"/>
              </a:rPr>
              <a:t>And Joseph said to him</a:t>
            </a:r>
            <a:r>
              <a:rPr lang="en-US" sz="4000" dirty="0">
                <a:latin typeface="Times New Roman" charset="0"/>
                <a:ea typeface="Times New Roman" charset="0"/>
                <a:cs typeface="Times New Roman" charset="0"/>
              </a:rPr>
              <a:t>, “This </a:t>
            </a:r>
            <a:r>
              <a:rPr lang="en-US" sz="4000" i="1" dirty="0">
                <a:latin typeface="Times New Roman" charset="0"/>
                <a:ea typeface="Times New Roman" charset="0"/>
                <a:cs typeface="Times New Roman" charset="0"/>
              </a:rPr>
              <a:t>is</a:t>
            </a:r>
            <a:r>
              <a:rPr lang="en-US" sz="4000" dirty="0">
                <a:latin typeface="Times New Roman" charset="0"/>
                <a:ea typeface="Times New Roman" charset="0"/>
                <a:cs typeface="Times New Roman" charset="0"/>
              </a:rPr>
              <a:t> the interpretation of it: The three branches </a:t>
            </a:r>
            <a:r>
              <a:rPr lang="en-US" sz="4000" i="1" dirty="0">
                <a:latin typeface="Times New Roman" charset="0"/>
                <a:ea typeface="Times New Roman" charset="0"/>
                <a:cs typeface="Times New Roman" charset="0"/>
              </a:rPr>
              <a:t>are</a:t>
            </a:r>
            <a:r>
              <a:rPr lang="en-US" sz="4000" dirty="0">
                <a:latin typeface="Times New Roman" charset="0"/>
                <a:ea typeface="Times New Roman" charset="0"/>
                <a:cs typeface="Times New Roman" charset="0"/>
              </a:rPr>
              <a:t> three days. </a:t>
            </a:r>
            <a:r>
              <a:rPr lang="en-US" sz="4000" b="1" baseline="30000" dirty="0">
                <a:latin typeface="Times New Roman" charset="0"/>
                <a:ea typeface="Times New Roman" charset="0"/>
                <a:cs typeface="Times New Roman" charset="0"/>
              </a:rPr>
              <a:t>13 </a:t>
            </a:r>
            <a:r>
              <a:rPr lang="en-US" sz="4000" dirty="0">
                <a:latin typeface="Times New Roman" charset="0"/>
                <a:ea typeface="Times New Roman" charset="0"/>
                <a:cs typeface="Times New Roman" charset="0"/>
              </a:rPr>
              <a:t>Now within three days Pharaoh will lift up your head and restore you to your place, and you will put Pharaoh’s cup in his hand according to the former manner, when you were his butler. </a:t>
            </a:r>
            <a:r>
              <a:rPr lang="en-US" sz="4000" dirty="0" smtClean="0">
                <a:latin typeface="Times New Roman" charset="0"/>
                <a:ea typeface="Times New Roman" charset="0"/>
                <a:cs typeface="Times New Roman" charset="0"/>
              </a:rPr>
              <a:t> Gen 40: 12,13</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5384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smtClean="0">
                <a:solidFill>
                  <a:srgbClr val="C00000"/>
                </a:solidFill>
                <a:latin typeface="Times New Roman" charset="0"/>
                <a:ea typeface="Times New Roman" charset="0"/>
                <a:cs typeface="Times New Roman" charset="0"/>
              </a:rPr>
              <a:t>Being in His Will</a:t>
            </a:r>
            <a:endParaRPr lang="en-US" sz="6000"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pPr algn="ctr"/>
            <a:r>
              <a:rPr lang="en-US" b="1" baseline="30000" dirty="0"/>
              <a:t> </a:t>
            </a:r>
            <a:r>
              <a:rPr lang="en-US" sz="6000" dirty="0">
                <a:latin typeface="Times New Roman" charset="0"/>
                <a:ea typeface="Times New Roman" charset="0"/>
                <a:cs typeface="Times New Roman" charset="0"/>
              </a:rPr>
              <a:t>For this is </a:t>
            </a:r>
            <a:r>
              <a:rPr lang="en-US" sz="6000" dirty="0">
                <a:solidFill>
                  <a:srgbClr val="FF0000"/>
                </a:solidFill>
                <a:latin typeface="Times New Roman" charset="0"/>
                <a:ea typeface="Times New Roman" charset="0"/>
                <a:cs typeface="Times New Roman" charset="0"/>
              </a:rPr>
              <a:t>the will of God</a:t>
            </a:r>
            <a:r>
              <a:rPr lang="en-US" sz="6000" dirty="0">
                <a:latin typeface="Times New Roman" charset="0"/>
                <a:ea typeface="Times New Roman" charset="0"/>
                <a:cs typeface="Times New Roman" charset="0"/>
              </a:rPr>
              <a:t>, your </a:t>
            </a:r>
            <a:r>
              <a:rPr lang="en-US" sz="6000" b="1" u="sng" dirty="0">
                <a:solidFill>
                  <a:srgbClr val="FF0000"/>
                </a:solidFill>
                <a:latin typeface="Times New Roman" charset="0"/>
                <a:ea typeface="Times New Roman" charset="0"/>
                <a:cs typeface="Times New Roman" charset="0"/>
              </a:rPr>
              <a:t>sanctification</a:t>
            </a:r>
            <a:r>
              <a:rPr lang="en-US" sz="6000" dirty="0">
                <a:latin typeface="Times New Roman" charset="0"/>
                <a:ea typeface="Times New Roman" charset="0"/>
                <a:cs typeface="Times New Roman" charset="0"/>
              </a:rPr>
              <a:t>: that you should abstain from sexual immorality; </a:t>
            </a:r>
            <a:r>
              <a:rPr lang="en-US" sz="6000" dirty="0" smtClean="0">
                <a:latin typeface="Times New Roman" charset="0"/>
                <a:ea typeface="Times New Roman" charset="0"/>
                <a:cs typeface="Times New Roman" charset="0"/>
              </a:rPr>
              <a:t> 1 </a:t>
            </a:r>
            <a:r>
              <a:rPr lang="en-US" sz="6000" dirty="0" err="1" smtClean="0">
                <a:latin typeface="Times New Roman" charset="0"/>
                <a:ea typeface="Times New Roman" charset="0"/>
                <a:cs typeface="Times New Roman" charset="0"/>
              </a:rPr>
              <a:t>Thes</a:t>
            </a:r>
            <a:r>
              <a:rPr lang="en-US" sz="6000" dirty="0" smtClean="0">
                <a:latin typeface="Times New Roman" charset="0"/>
                <a:ea typeface="Times New Roman" charset="0"/>
                <a:cs typeface="Times New Roman" charset="0"/>
              </a:rPr>
              <a:t> 4:3</a:t>
            </a:r>
            <a:endParaRPr lang="en-US" sz="6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3612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Enjoying His Fatherhood</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gn="just"/>
            <a:r>
              <a:rPr lang="en-US" sz="4400" dirty="0" smtClean="0">
                <a:latin typeface="Times New Roman" charset="0"/>
                <a:ea typeface="Times New Roman" charset="0"/>
                <a:cs typeface="Times New Roman" charset="0"/>
              </a:rPr>
              <a:t>Therefore “</a:t>
            </a:r>
            <a:r>
              <a:rPr lang="en-US" sz="4400" dirty="0" smtClean="0">
                <a:solidFill>
                  <a:srgbClr val="FF0000"/>
                </a:solidFill>
                <a:latin typeface="Times New Roman" charset="0"/>
                <a:ea typeface="Times New Roman" charset="0"/>
                <a:cs typeface="Times New Roman" charset="0"/>
              </a:rPr>
              <a:t>Come </a:t>
            </a:r>
            <a:r>
              <a:rPr lang="en-US" sz="4400" dirty="0">
                <a:solidFill>
                  <a:srgbClr val="FF0000"/>
                </a:solidFill>
                <a:latin typeface="Times New Roman" charset="0"/>
                <a:ea typeface="Times New Roman" charset="0"/>
                <a:cs typeface="Times New Roman" charset="0"/>
              </a:rPr>
              <a:t>out from among </a:t>
            </a:r>
            <a:r>
              <a:rPr lang="en-US" sz="4400" dirty="0" smtClean="0">
                <a:solidFill>
                  <a:srgbClr val="FF0000"/>
                </a:solidFill>
                <a:latin typeface="Times New Roman" charset="0"/>
                <a:ea typeface="Times New Roman" charset="0"/>
                <a:cs typeface="Times New Roman" charset="0"/>
              </a:rPr>
              <a:t>them And </a:t>
            </a:r>
            <a:r>
              <a:rPr lang="en-US" sz="4400" dirty="0">
                <a:solidFill>
                  <a:srgbClr val="FF0000"/>
                </a:solidFill>
                <a:latin typeface="Times New Roman" charset="0"/>
                <a:ea typeface="Times New Roman" charset="0"/>
                <a:cs typeface="Times New Roman" charset="0"/>
              </a:rPr>
              <a:t>be separate</a:t>
            </a:r>
            <a:r>
              <a:rPr lang="en-US" sz="4400" dirty="0">
                <a:latin typeface="Times New Roman" charset="0"/>
                <a:ea typeface="Times New Roman" charset="0"/>
                <a:cs typeface="Times New Roman" charset="0"/>
              </a:rPr>
              <a:t>, says the </a:t>
            </a:r>
            <a:r>
              <a:rPr lang="en-US" sz="4400" dirty="0" smtClean="0">
                <a:latin typeface="Times New Roman" charset="0"/>
                <a:ea typeface="Times New Roman" charset="0"/>
                <a:cs typeface="Times New Roman" charset="0"/>
              </a:rPr>
              <a:t>Lord. Do </a:t>
            </a:r>
            <a:r>
              <a:rPr lang="en-US" sz="4400" dirty="0">
                <a:latin typeface="Times New Roman" charset="0"/>
                <a:ea typeface="Times New Roman" charset="0"/>
                <a:cs typeface="Times New Roman" charset="0"/>
              </a:rPr>
              <a:t>not touch what is </a:t>
            </a:r>
            <a:r>
              <a:rPr lang="en-US" sz="4400" dirty="0" smtClean="0">
                <a:latin typeface="Times New Roman" charset="0"/>
                <a:ea typeface="Times New Roman" charset="0"/>
                <a:cs typeface="Times New Roman" charset="0"/>
              </a:rPr>
              <a:t>unclean, And </a:t>
            </a:r>
            <a:r>
              <a:rPr lang="en-US" sz="4400" dirty="0">
                <a:latin typeface="Times New Roman" charset="0"/>
                <a:ea typeface="Times New Roman" charset="0"/>
                <a:cs typeface="Times New Roman" charset="0"/>
              </a:rPr>
              <a:t>I will </a:t>
            </a:r>
            <a:r>
              <a:rPr lang="en-US" sz="4400" b="1" u="sng" dirty="0">
                <a:solidFill>
                  <a:srgbClr val="FF0000"/>
                </a:solidFill>
                <a:latin typeface="Times New Roman" charset="0"/>
                <a:ea typeface="Times New Roman" charset="0"/>
                <a:cs typeface="Times New Roman" charset="0"/>
              </a:rPr>
              <a:t>receive you</a:t>
            </a:r>
            <a:r>
              <a:rPr lang="en-US" sz="4400" b="1" u="sng" dirty="0" smtClean="0">
                <a:solidFill>
                  <a:srgbClr val="FF0000"/>
                </a:solidFill>
                <a:latin typeface="Times New Roman" charset="0"/>
                <a:ea typeface="Times New Roman" charset="0"/>
                <a:cs typeface="Times New Roman" charset="0"/>
              </a:rPr>
              <a:t>.</a:t>
            </a:r>
            <a:r>
              <a:rPr lang="en-US" sz="4400" dirty="0" smtClean="0">
                <a:latin typeface="Times New Roman" charset="0"/>
                <a:ea typeface="Times New Roman" charset="0"/>
                <a:cs typeface="Times New Roman" charset="0"/>
              </a:rPr>
              <a:t>”</a:t>
            </a:r>
            <a:r>
              <a:rPr lang="en-US" sz="4400" baseline="30000" dirty="0">
                <a:latin typeface="Times New Roman" charset="0"/>
                <a:ea typeface="Times New Roman" charset="0"/>
                <a:cs typeface="Times New Roman" charset="0"/>
              </a:rPr>
              <a:t> </a:t>
            </a:r>
            <a:r>
              <a:rPr lang="en-US" sz="4400" b="1" baseline="30000" dirty="0" smtClean="0">
                <a:latin typeface="Times New Roman" charset="0"/>
                <a:ea typeface="Times New Roman" charset="0"/>
                <a:cs typeface="Times New Roman" charset="0"/>
              </a:rPr>
              <a:t>18</a:t>
            </a:r>
            <a:r>
              <a:rPr lang="en-US" sz="4400" b="1" baseline="30000" dirty="0">
                <a:latin typeface="Times New Roman" charset="0"/>
                <a:ea typeface="Times New Roman" charset="0"/>
                <a:cs typeface="Times New Roman" charset="0"/>
              </a:rPr>
              <a:t> </a:t>
            </a:r>
            <a:r>
              <a:rPr lang="en-US" sz="4400" dirty="0">
                <a:latin typeface="Times New Roman" charset="0"/>
                <a:ea typeface="Times New Roman" charset="0"/>
                <a:cs typeface="Times New Roman" charset="0"/>
              </a:rPr>
              <a:t>“I will </a:t>
            </a:r>
            <a:r>
              <a:rPr lang="en-US" sz="4400" b="1" u="sng" dirty="0">
                <a:solidFill>
                  <a:srgbClr val="FF0000"/>
                </a:solidFill>
                <a:latin typeface="Times New Roman" charset="0"/>
                <a:ea typeface="Times New Roman" charset="0"/>
                <a:cs typeface="Times New Roman" charset="0"/>
              </a:rPr>
              <a:t>be a Father to </a:t>
            </a:r>
            <a:r>
              <a:rPr lang="en-US" sz="4400" b="1" u="sng" dirty="0" smtClean="0">
                <a:solidFill>
                  <a:srgbClr val="FF0000"/>
                </a:solidFill>
                <a:latin typeface="Times New Roman" charset="0"/>
                <a:ea typeface="Times New Roman" charset="0"/>
                <a:cs typeface="Times New Roman" charset="0"/>
              </a:rPr>
              <a:t>you</a:t>
            </a:r>
            <a:r>
              <a:rPr lang="en-US" sz="4400" dirty="0" smtClean="0">
                <a:latin typeface="Times New Roman" charset="0"/>
                <a:ea typeface="Times New Roman" charset="0"/>
                <a:cs typeface="Times New Roman" charset="0"/>
              </a:rPr>
              <a:t>, And </a:t>
            </a:r>
            <a:r>
              <a:rPr lang="en-US" sz="4400" dirty="0">
                <a:latin typeface="Times New Roman" charset="0"/>
                <a:ea typeface="Times New Roman" charset="0"/>
                <a:cs typeface="Times New Roman" charset="0"/>
              </a:rPr>
              <a:t>you shall be My sons and </a:t>
            </a:r>
            <a:r>
              <a:rPr lang="en-US" sz="4400" dirty="0" smtClean="0">
                <a:latin typeface="Times New Roman" charset="0"/>
                <a:ea typeface="Times New Roman" charset="0"/>
                <a:cs typeface="Times New Roman" charset="0"/>
              </a:rPr>
              <a:t>daughters, Says </a:t>
            </a:r>
            <a:r>
              <a:rPr lang="en-US" sz="4400" dirty="0">
                <a:latin typeface="Times New Roman" charset="0"/>
                <a:ea typeface="Times New Roman" charset="0"/>
                <a:cs typeface="Times New Roman" charset="0"/>
              </a:rPr>
              <a:t>the L</a:t>
            </a:r>
            <a:r>
              <a:rPr lang="en-US" sz="4400" cap="small" dirty="0">
                <a:latin typeface="Times New Roman" charset="0"/>
                <a:ea typeface="Times New Roman" charset="0"/>
                <a:cs typeface="Times New Roman" charset="0"/>
              </a:rPr>
              <a:t>ord</a:t>
            </a:r>
            <a:r>
              <a:rPr lang="en-US" sz="4400" dirty="0">
                <a:latin typeface="Times New Roman" charset="0"/>
                <a:ea typeface="Times New Roman" charset="0"/>
                <a:cs typeface="Times New Roman" charset="0"/>
              </a:rPr>
              <a:t> Almighty</a:t>
            </a:r>
            <a:r>
              <a:rPr lang="en-US" sz="4400" dirty="0" smtClean="0">
                <a:latin typeface="Times New Roman" charset="0"/>
                <a:ea typeface="Times New Roman" charset="0"/>
                <a:cs typeface="Times New Roman" charset="0"/>
              </a:rPr>
              <a:t>.”</a:t>
            </a:r>
            <a:r>
              <a:rPr lang="en-US" sz="4400" baseline="30000" dirty="0">
                <a:latin typeface="Times New Roman" charset="0"/>
                <a:ea typeface="Times New Roman" charset="0"/>
                <a:cs typeface="Times New Roman" charset="0"/>
              </a:rPr>
              <a:t> </a:t>
            </a:r>
            <a:r>
              <a:rPr lang="en-US" sz="4400" baseline="30000" dirty="0" smtClean="0">
                <a:latin typeface="Times New Roman" charset="0"/>
                <a:ea typeface="Times New Roman" charset="0"/>
                <a:cs typeface="Times New Roman" charset="0"/>
              </a:rPr>
              <a:t>2</a:t>
            </a:r>
            <a:r>
              <a:rPr lang="en-US" sz="4400" dirty="0" smtClean="0">
                <a:latin typeface="Times New Roman" charset="0"/>
                <a:ea typeface="Times New Roman" charset="0"/>
                <a:cs typeface="Times New Roman" charset="0"/>
              </a:rPr>
              <a:t> </a:t>
            </a:r>
            <a:r>
              <a:rPr lang="en-US" sz="4400" dirty="0" err="1" smtClean="0">
                <a:latin typeface="Times New Roman" charset="0"/>
                <a:ea typeface="Times New Roman" charset="0"/>
                <a:cs typeface="Times New Roman" charset="0"/>
              </a:rPr>
              <a:t>Cor</a:t>
            </a:r>
            <a:r>
              <a:rPr lang="en-US" sz="4400" dirty="0" smtClean="0">
                <a:latin typeface="Times New Roman" charset="0"/>
                <a:ea typeface="Times New Roman" charset="0"/>
                <a:cs typeface="Times New Roman" charset="0"/>
              </a:rPr>
              <a:t> 6:17,18</a:t>
            </a:r>
            <a:endParaRPr lang="en-US" sz="4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2721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Enjoying the full Power of the Covenant</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gn="just"/>
            <a:r>
              <a:rPr lang="en-US" sz="4000" b="1" baseline="30000" dirty="0">
                <a:latin typeface="Times New Roman" charset="0"/>
                <a:ea typeface="Times New Roman" charset="0"/>
                <a:cs typeface="Times New Roman" charset="0"/>
              </a:rPr>
              <a:t>7 </a:t>
            </a:r>
            <a:r>
              <a:rPr lang="en-US" sz="4000" dirty="0">
                <a:latin typeface="Times New Roman" charset="0"/>
                <a:ea typeface="Times New Roman" charset="0"/>
                <a:cs typeface="Times New Roman" charset="0"/>
              </a:rPr>
              <a:t>Then he took the Book of the Covenant and read in the hearing of the people. And they said, “All that the </a:t>
            </a:r>
            <a:r>
              <a:rPr lang="en-US" sz="4000" cap="small" dirty="0">
                <a:latin typeface="Times New Roman" charset="0"/>
                <a:ea typeface="Times New Roman" charset="0"/>
                <a:cs typeface="Times New Roman" charset="0"/>
              </a:rPr>
              <a:t>Lord</a:t>
            </a:r>
            <a:r>
              <a:rPr lang="en-US" sz="4000" dirty="0">
                <a:latin typeface="Times New Roman" charset="0"/>
                <a:ea typeface="Times New Roman" charset="0"/>
                <a:cs typeface="Times New Roman" charset="0"/>
              </a:rPr>
              <a:t> has said we </a:t>
            </a:r>
            <a:r>
              <a:rPr lang="en-US" sz="4000" b="1" dirty="0">
                <a:solidFill>
                  <a:srgbClr val="FF0000"/>
                </a:solidFill>
                <a:latin typeface="Times New Roman" charset="0"/>
                <a:ea typeface="Times New Roman" charset="0"/>
                <a:cs typeface="Times New Roman" charset="0"/>
              </a:rPr>
              <a:t>will do, and be obedient.</a:t>
            </a:r>
            <a:r>
              <a:rPr lang="en-US" sz="4000" dirty="0">
                <a:latin typeface="Times New Roman" charset="0"/>
                <a:ea typeface="Times New Roman" charset="0"/>
                <a:cs typeface="Times New Roman" charset="0"/>
              </a:rPr>
              <a:t>” </a:t>
            </a:r>
            <a:r>
              <a:rPr lang="en-US" sz="4000" b="1" baseline="30000" dirty="0">
                <a:latin typeface="Times New Roman" charset="0"/>
                <a:ea typeface="Times New Roman" charset="0"/>
                <a:cs typeface="Times New Roman" charset="0"/>
              </a:rPr>
              <a:t>8 </a:t>
            </a:r>
            <a:r>
              <a:rPr lang="en-US" sz="4000" dirty="0">
                <a:latin typeface="Times New Roman" charset="0"/>
                <a:ea typeface="Times New Roman" charset="0"/>
                <a:cs typeface="Times New Roman" charset="0"/>
              </a:rPr>
              <a:t>And Moses took the blood, sprinkled </a:t>
            </a:r>
            <a:r>
              <a:rPr lang="en-US" sz="4000" i="1" dirty="0">
                <a:latin typeface="Times New Roman" charset="0"/>
                <a:ea typeface="Times New Roman" charset="0"/>
                <a:cs typeface="Times New Roman" charset="0"/>
              </a:rPr>
              <a:t>it</a:t>
            </a:r>
            <a:r>
              <a:rPr lang="en-US" sz="4000" dirty="0">
                <a:latin typeface="Times New Roman" charset="0"/>
                <a:ea typeface="Times New Roman" charset="0"/>
                <a:cs typeface="Times New Roman" charset="0"/>
              </a:rPr>
              <a:t> on the people, and said, </a:t>
            </a:r>
            <a:r>
              <a:rPr lang="en-US" sz="4000" b="1" dirty="0">
                <a:solidFill>
                  <a:srgbClr val="FF0000"/>
                </a:solidFill>
                <a:latin typeface="Times New Roman" charset="0"/>
                <a:ea typeface="Times New Roman" charset="0"/>
                <a:cs typeface="Times New Roman" charset="0"/>
              </a:rPr>
              <a:t>“This is the blood of the covenant which the </a:t>
            </a:r>
            <a:r>
              <a:rPr lang="en-US" sz="4000" b="1" cap="small" dirty="0">
                <a:solidFill>
                  <a:srgbClr val="FF0000"/>
                </a:solidFill>
                <a:latin typeface="Times New Roman" charset="0"/>
                <a:ea typeface="Times New Roman" charset="0"/>
                <a:cs typeface="Times New Roman" charset="0"/>
              </a:rPr>
              <a:t>Lord</a:t>
            </a:r>
            <a:r>
              <a:rPr lang="en-US" sz="4000" b="1" dirty="0">
                <a:solidFill>
                  <a:srgbClr val="FF0000"/>
                </a:solidFill>
                <a:latin typeface="Times New Roman" charset="0"/>
                <a:ea typeface="Times New Roman" charset="0"/>
                <a:cs typeface="Times New Roman" charset="0"/>
              </a:rPr>
              <a:t> has made with you according to all these words</a:t>
            </a:r>
            <a:r>
              <a:rPr lang="en-US" sz="4000" dirty="0" smtClean="0">
                <a:latin typeface="Times New Roman" charset="0"/>
                <a:ea typeface="Times New Roman" charset="0"/>
                <a:cs typeface="Times New Roman" charset="0"/>
              </a:rPr>
              <a:t>.” Ex 24:7,8</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9184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C00000"/>
                </a:solidFill>
                <a:latin typeface="Times New Roman" charset="0"/>
                <a:ea typeface="Times New Roman" charset="0"/>
                <a:cs typeface="Times New Roman" charset="0"/>
              </a:rPr>
              <a:t>Above all with these blessings</a:t>
            </a:r>
            <a:endParaRPr lang="en-US"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gn="just"/>
            <a:r>
              <a:rPr lang="en-US" sz="4000" dirty="0">
                <a:latin typeface="Times New Roman" charset="0"/>
                <a:ea typeface="Times New Roman" charset="0"/>
                <a:cs typeface="Times New Roman" charset="0"/>
              </a:rPr>
              <a:t>“Now it shall come to pass, if you </a:t>
            </a:r>
            <a:r>
              <a:rPr lang="en-US" sz="4000" b="1" dirty="0">
                <a:solidFill>
                  <a:srgbClr val="FF0000"/>
                </a:solidFill>
                <a:latin typeface="Times New Roman" charset="0"/>
                <a:ea typeface="Times New Roman" charset="0"/>
                <a:cs typeface="Times New Roman" charset="0"/>
              </a:rPr>
              <a:t>diligently obey the voice of the </a:t>
            </a:r>
            <a:r>
              <a:rPr lang="en-US" sz="4000" b="1" cap="small" dirty="0">
                <a:solidFill>
                  <a:srgbClr val="FF0000"/>
                </a:solidFill>
                <a:latin typeface="Times New Roman" charset="0"/>
                <a:ea typeface="Times New Roman" charset="0"/>
                <a:cs typeface="Times New Roman" charset="0"/>
              </a:rPr>
              <a:t>Lord</a:t>
            </a:r>
            <a:r>
              <a:rPr lang="en-US" sz="4000" b="1" dirty="0">
                <a:solidFill>
                  <a:srgbClr val="FF0000"/>
                </a:solidFill>
                <a:latin typeface="Times New Roman" charset="0"/>
                <a:ea typeface="Times New Roman" charset="0"/>
                <a:cs typeface="Times New Roman" charset="0"/>
              </a:rPr>
              <a:t> your God</a:t>
            </a:r>
            <a:r>
              <a:rPr lang="en-US" sz="4000" dirty="0">
                <a:latin typeface="Times New Roman" charset="0"/>
                <a:ea typeface="Times New Roman" charset="0"/>
                <a:cs typeface="Times New Roman" charset="0"/>
              </a:rPr>
              <a:t>, to observe carefully all His commandments which I command you today, that the </a:t>
            </a:r>
            <a:r>
              <a:rPr lang="en-US" sz="4000" cap="small" dirty="0">
                <a:latin typeface="Times New Roman" charset="0"/>
                <a:ea typeface="Times New Roman" charset="0"/>
                <a:cs typeface="Times New Roman" charset="0"/>
              </a:rPr>
              <a:t>Lord</a:t>
            </a:r>
            <a:r>
              <a:rPr lang="en-US" sz="4000" dirty="0">
                <a:latin typeface="Times New Roman" charset="0"/>
                <a:ea typeface="Times New Roman" charset="0"/>
                <a:cs typeface="Times New Roman" charset="0"/>
              </a:rPr>
              <a:t> your God </a:t>
            </a:r>
            <a:r>
              <a:rPr lang="en-US" sz="4000" b="1" u="sng" dirty="0">
                <a:solidFill>
                  <a:srgbClr val="FF0000"/>
                </a:solidFill>
                <a:latin typeface="Times New Roman" charset="0"/>
                <a:ea typeface="Times New Roman" charset="0"/>
                <a:cs typeface="Times New Roman" charset="0"/>
              </a:rPr>
              <a:t>will set you high above all nations of the earth</a:t>
            </a:r>
            <a:r>
              <a:rPr lang="en-US" sz="4000" dirty="0">
                <a:latin typeface="Times New Roman" charset="0"/>
                <a:ea typeface="Times New Roman" charset="0"/>
                <a:cs typeface="Times New Roman" charset="0"/>
              </a:rPr>
              <a:t>. </a:t>
            </a:r>
            <a:r>
              <a:rPr lang="en-US" sz="4000" b="1" baseline="30000" dirty="0">
                <a:latin typeface="Times New Roman" charset="0"/>
                <a:ea typeface="Times New Roman" charset="0"/>
                <a:cs typeface="Times New Roman" charset="0"/>
              </a:rPr>
              <a:t>2 </a:t>
            </a:r>
            <a:r>
              <a:rPr lang="en-US" sz="4000" dirty="0">
                <a:latin typeface="Times New Roman" charset="0"/>
                <a:ea typeface="Times New Roman" charset="0"/>
                <a:cs typeface="Times New Roman" charset="0"/>
              </a:rPr>
              <a:t>And all </a:t>
            </a:r>
            <a:r>
              <a:rPr lang="en-US" sz="4000" b="1" u="sng" dirty="0">
                <a:solidFill>
                  <a:srgbClr val="FF0000"/>
                </a:solidFill>
                <a:latin typeface="Times New Roman" charset="0"/>
                <a:ea typeface="Times New Roman" charset="0"/>
                <a:cs typeface="Times New Roman" charset="0"/>
              </a:rPr>
              <a:t>these blessings shall come upon you and overtake you</a:t>
            </a:r>
            <a:r>
              <a:rPr lang="en-US" sz="4000" dirty="0">
                <a:latin typeface="Times New Roman" charset="0"/>
                <a:ea typeface="Times New Roman" charset="0"/>
                <a:cs typeface="Times New Roman" charset="0"/>
              </a:rPr>
              <a:t>, because you obey the voice of the </a:t>
            </a:r>
            <a:r>
              <a:rPr lang="en-US" sz="4000" cap="small" dirty="0">
                <a:latin typeface="Times New Roman" charset="0"/>
                <a:ea typeface="Times New Roman" charset="0"/>
                <a:cs typeface="Times New Roman" charset="0"/>
              </a:rPr>
              <a:t>Lord</a:t>
            </a:r>
            <a:r>
              <a:rPr lang="en-US" sz="4000" dirty="0">
                <a:latin typeface="Times New Roman" charset="0"/>
                <a:ea typeface="Times New Roman" charset="0"/>
                <a:cs typeface="Times New Roman" charset="0"/>
              </a:rPr>
              <a:t> your </a:t>
            </a:r>
            <a:r>
              <a:rPr lang="en-US" sz="4000" dirty="0" smtClean="0">
                <a:latin typeface="Times New Roman" charset="0"/>
                <a:ea typeface="Times New Roman" charset="0"/>
                <a:cs typeface="Times New Roman" charset="0"/>
              </a:rPr>
              <a:t>God. </a:t>
            </a:r>
            <a:r>
              <a:rPr lang="en-US" sz="4000" dirty="0" err="1" smtClean="0">
                <a:latin typeface="Times New Roman" charset="0"/>
                <a:ea typeface="Times New Roman" charset="0"/>
                <a:cs typeface="Times New Roman" charset="0"/>
              </a:rPr>
              <a:t>Deut</a:t>
            </a:r>
            <a:r>
              <a:rPr lang="en-US" sz="4000" dirty="0" smtClean="0">
                <a:latin typeface="Times New Roman" charset="0"/>
                <a:ea typeface="Times New Roman" charset="0"/>
                <a:cs typeface="Times New Roman" charset="0"/>
              </a:rPr>
              <a:t> 28:1,2</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7575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u="sng" dirty="0" smtClean="0">
                <a:solidFill>
                  <a:srgbClr val="C00000"/>
                </a:solidFill>
                <a:latin typeface="Times New Roman" charset="0"/>
                <a:ea typeface="Times New Roman" charset="0"/>
                <a:cs typeface="Times New Roman" charset="0"/>
              </a:rPr>
              <a:t>Seeing the Lord</a:t>
            </a:r>
            <a:endParaRPr lang="en-US" sz="6600" b="1" u="sng" dirty="0">
              <a:solidFill>
                <a:srgbClr val="C0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algn="ctr"/>
            <a:r>
              <a:rPr lang="en-US" sz="6000" b="1" baseline="30000" dirty="0">
                <a:latin typeface="Times New Roman" charset="0"/>
                <a:ea typeface="Times New Roman" charset="0"/>
                <a:cs typeface="Times New Roman" charset="0"/>
              </a:rPr>
              <a:t>14 </a:t>
            </a:r>
            <a:r>
              <a:rPr lang="en-US" sz="6000" dirty="0">
                <a:latin typeface="Times New Roman" charset="0"/>
                <a:ea typeface="Times New Roman" charset="0"/>
                <a:cs typeface="Times New Roman" charset="0"/>
              </a:rPr>
              <a:t>Pursue peace with all </a:t>
            </a:r>
            <a:r>
              <a:rPr lang="en-US" sz="6000" i="1" dirty="0">
                <a:latin typeface="Times New Roman" charset="0"/>
                <a:ea typeface="Times New Roman" charset="0"/>
                <a:cs typeface="Times New Roman" charset="0"/>
              </a:rPr>
              <a:t>people,</a:t>
            </a:r>
            <a:r>
              <a:rPr lang="en-US" sz="6000" dirty="0">
                <a:latin typeface="Times New Roman" charset="0"/>
                <a:ea typeface="Times New Roman" charset="0"/>
                <a:cs typeface="Times New Roman" charset="0"/>
              </a:rPr>
              <a:t> and </a:t>
            </a:r>
            <a:r>
              <a:rPr lang="en-US" sz="6000" b="1" dirty="0">
                <a:solidFill>
                  <a:srgbClr val="FF0000"/>
                </a:solidFill>
                <a:latin typeface="Times New Roman" charset="0"/>
                <a:ea typeface="Times New Roman" charset="0"/>
                <a:cs typeface="Times New Roman" charset="0"/>
              </a:rPr>
              <a:t>holiness</a:t>
            </a:r>
            <a:r>
              <a:rPr lang="en-US" sz="6000" dirty="0">
                <a:latin typeface="Times New Roman" charset="0"/>
                <a:ea typeface="Times New Roman" charset="0"/>
                <a:cs typeface="Times New Roman" charset="0"/>
              </a:rPr>
              <a:t>, without which </a:t>
            </a:r>
            <a:r>
              <a:rPr lang="en-US" sz="6000" b="1" dirty="0">
                <a:solidFill>
                  <a:srgbClr val="FF0000"/>
                </a:solidFill>
                <a:latin typeface="Times New Roman" charset="0"/>
                <a:ea typeface="Times New Roman" charset="0"/>
                <a:cs typeface="Times New Roman" charset="0"/>
              </a:rPr>
              <a:t>no one will see the </a:t>
            </a:r>
            <a:r>
              <a:rPr lang="en-US" sz="6000" b="1" dirty="0" smtClean="0">
                <a:solidFill>
                  <a:srgbClr val="FF0000"/>
                </a:solidFill>
                <a:latin typeface="Times New Roman" charset="0"/>
                <a:ea typeface="Times New Roman" charset="0"/>
                <a:cs typeface="Times New Roman" charset="0"/>
              </a:rPr>
              <a:t>Lord</a:t>
            </a:r>
            <a:r>
              <a:rPr lang="en-US" sz="6000" dirty="0" smtClean="0">
                <a:latin typeface="Times New Roman" charset="0"/>
                <a:ea typeface="Times New Roman" charset="0"/>
                <a:cs typeface="Times New Roman" charset="0"/>
              </a:rPr>
              <a:t>. </a:t>
            </a:r>
            <a:r>
              <a:rPr lang="en-US" sz="6000" dirty="0" err="1" smtClean="0">
                <a:latin typeface="Times New Roman" charset="0"/>
                <a:ea typeface="Times New Roman" charset="0"/>
                <a:cs typeface="Times New Roman" charset="0"/>
              </a:rPr>
              <a:t>Heb</a:t>
            </a:r>
            <a:r>
              <a:rPr lang="en-US" sz="6000" dirty="0" smtClean="0">
                <a:latin typeface="Times New Roman" charset="0"/>
                <a:ea typeface="Times New Roman" charset="0"/>
                <a:cs typeface="Times New Roman" charset="0"/>
              </a:rPr>
              <a:t> 12:14</a:t>
            </a:r>
            <a:endParaRPr lang="en-US" sz="6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0328742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94</TotalTime>
  <Words>170</Words>
  <Application>Microsoft Office PowerPoint</Application>
  <PresentationFormat>Custom</PresentationFormat>
  <Paragraphs>29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The Fruits of Holiness</vt:lpstr>
      <vt:lpstr>The law of sowing and reaping </vt:lpstr>
      <vt:lpstr>The Cost of choosing Holiness</vt:lpstr>
      <vt:lpstr>Being gifted by God</vt:lpstr>
      <vt:lpstr>Being in His Will</vt:lpstr>
      <vt:lpstr>Enjoying His Fatherhood</vt:lpstr>
      <vt:lpstr>Enjoying the full Power of the Covenant</vt:lpstr>
      <vt:lpstr>Above all with these blessings</vt:lpstr>
      <vt:lpstr>Seeing the Lord</vt:lpstr>
      <vt:lpstr> Life of No Offenses</vt:lpstr>
      <vt:lpstr>I set you over all the land of Egypt</vt:lpstr>
      <vt:lpstr>Partakers of His Holiness</vt:lpstr>
      <vt:lpstr>A sign </vt:lpstr>
      <vt:lpstr> Tertullian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 Mark Aziz</cp:lastModifiedBy>
  <cp:revision>10</cp:revision>
  <cp:lastPrinted>2018-03-18T12:57:13Z</cp:lastPrinted>
  <dcterms:created xsi:type="dcterms:W3CDTF">2018-03-18T03:19:07Z</dcterms:created>
  <dcterms:modified xsi:type="dcterms:W3CDTF">2018-03-18T14:05:49Z</dcterms:modified>
</cp:coreProperties>
</file>