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8" r:id="rId4"/>
    <p:sldId id="258" r:id="rId5"/>
    <p:sldId id="259" r:id="rId6"/>
    <p:sldId id="260" r:id="rId7"/>
    <p:sldId id="264" r:id="rId8"/>
    <p:sldId id="261" r:id="rId9"/>
    <p:sldId id="26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1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843" y="4208929"/>
            <a:ext cx="7496525" cy="104868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Cornerstone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338" y="5257800"/>
            <a:ext cx="5458968" cy="621792"/>
          </a:xfrm>
        </p:spPr>
        <p:txBody>
          <a:bodyPr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Sunday </a:t>
            </a:r>
            <a:r>
              <a:rPr lang="en-US" dirty="0" err="1" smtClean="0"/>
              <a:t>Messeri</a:t>
            </a:r>
            <a:r>
              <a:rPr lang="en-US" dirty="0" smtClean="0"/>
              <a:t> </a:t>
            </a:r>
            <a:r>
              <a:rPr lang="en-US" dirty="0" smtClean="0"/>
              <a:t>/August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957" y="661732"/>
            <a:ext cx="4271847" cy="3025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58" y="367187"/>
            <a:ext cx="2414386" cy="33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40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This week's spiritual exercise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2209800"/>
            <a:ext cx="8371227" cy="4648200"/>
          </a:xfrm>
        </p:spPr>
        <p:txBody>
          <a:bodyPr>
            <a:no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sz="2800" dirty="0" smtClean="0"/>
              <a:t>Search your heart , knowing that rejecting the cornerstone = disobedience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2800" dirty="0" smtClean="0"/>
              <a:t>Obedience is neither partial nor postponed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2800" dirty="0"/>
              <a:t>D</a:t>
            </a:r>
            <a:r>
              <a:rPr lang="en-US" sz="2800" dirty="0" smtClean="0"/>
              <a:t>edicate </a:t>
            </a:r>
            <a:r>
              <a:rPr lang="en-US" sz="2800" dirty="0"/>
              <a:t>this week </a:t>
            </a:r>
            <a:r>
              <a:rPr lang="en-US" sz="2800" dirty="0" smtClean="0"/>
              <a:t>to </a:t>
            </a:r>
            <a:r>
              <a:rPr lang="en-US" sz="2800" dirty="0"/>
              <a:t>fast and </a:t>
            </a:r>
            <a:r>
              <a:rPr lang="en-US" sz="2800" dirty="0" smtClean="0"/>
              <a:t>pray for a real clear choice of obedience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2800" dirty="0"/>
              <a:t>sit with your father of confession or your spiritual mentor </a:t>
            </a:r>
            <a:r>
              <a:rPr lang="en-US" sz="2800" dirty="0" smtClean="0"/>
              <a:t>to take serious steps towards obedience.</a:t>
            </a:r>
          </a:p>
        </p:txBody>
      </p:sp>
    </p:spTree>
    <p:extLst>
      <p:ext uri="{BB962C8B-B14F-4D97-AF65-F5344CB8AC3E}">
        <p14:creationId xmlns:p14="http://schemas.microsoft.com/office/powerpoint/2010/main" val="13657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Chief Cornerstone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040078" cy="43842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b="1" dirty="0"/>
              <a:t>20 </a:t>
            </a:r>
            <a:r>
              <a:rPr lang="en-US" sz="3200" dirty="0"/>
              <a:t>having been built on the foundation of </a:t>
            </a:r>
            <a:r>
              <a:rPr lang="en-US" sz="3200" b="1" dirty="0">
                <a:solidFill>
                  <a:srgbClr val="FF0000"/>
                </a:solidFill>
              </a:rPr>
              <a:t>the apostles </a:t>
            </a:r>
            <a:r>
              <a:rPr lang="en-US" sz="3200" dirty="0"/>
              <a:t>and </a:t>
            </a:r>
            <a:r>
              <a:rPr lang="en-US" sz="3200" b="1" dirty="0">
                <a:solidFill>
                  <a:srgbClr val="FF0000"/>
                </a:solidFill>
              </a:rPr>
              <a:t>prophets</a:t>
            </a:r>
            <a:r>
              <a:rPr lang="en-US" sz="3200" dirty="0"/>
              <a:t>, </a:t>
            </a:r>
            <a:r>
              <a:rPr lang="en-US" sz="3200" b="1" dirty="0">
                <a:solidFill>
                  <a:srgbClr val="FF0000"/>
                </a:solidFill>
              </a:rPr>
              <a:t>Jesus Christ Himself being the chief corner</a:t>
            </a:r>
            <a:r>
              <a:rPr lang="en-US" sz="3200" b="1" i="1" dirty="0">
                <a:solidFill>
                  <a:srgbClr val="FF0000"/>
                </a:solidFill>
              </a:rPr>
              <a:t>stone,</a:t>
            </a:r>
            <a:r>
              <a:rPr lang="en-US" sz="3200" dirty="0"/>
              <a:t> </a:t>
            </a:r>
            <a:r>
              <a:rPr lang="en-US" sz="3200" b="1" dirty="0"/>
              <a:t>21 </a:t>
            </a:r>
            <a:r>
              <a:rPr lang="en-US" sz="3200" dirty="0"/>
              <a:t>in whom the </a:t>
            </a:r>
            <a:r>
              <a:rPr lang="en-US" sz="3200" b="1" dirty="0">
                <a:solidFill>
                  <a:srgbClr val="FF0000"/>
                </a:solidFill>
              </a:rPr>
              <a:t>whole building, being fitted together, grows into a holy temple in the Lord</a:t>
            </a:r>
            <a:r>
              <a:rPr lang="en-US" sz="3200" dirty="0"/>
              <a:t>, </a:t>
            </a:r>
            <a:r>
              <a:rPr lang="en-US" sz="3200" b="1" dirty="0"/>
              <a:t>22 </a:t>
            </a:r>
            <a:r>
              <a:rPr lang="en-US" sz="3200" dirty="0"/>
              <a:t>in whom </a:t>
            </a:r>
            <a:r>
              <a:rPr lang="en-US" sz="3200" b="1" u="sng" dirty="0">
                <a:solidFill>
                  <a:srgbClr val="FF0000"/>
                </a:solidFill>
              </a:rPr>
              <a:t>you also are being built together </a:t>
            </a:r>
            <a:r>
              <a:rPr lang="en-US" sz="3200" dirty="0"/>
              <a:t>for a dwelling place of God in the Spirit</a:t>
            </a:r>
            <a:r>
              <a:rPr lang="en-US" sz="3200" dirty="0" smtClean="0"/>
              <a:t>. </a:t>
            </a:r>
            <a:r>
              <a:rPr lang="en-US" sz="3200" dirty="0" err="1" smtClean="0"/>
              <a:t>Eph</a:t>
            </a:r>
            <a:r>
              <a:rPr lang="en-US" sz="3200" dirty="0" smtClean="0"/>
              <a:t> 2:20-22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8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0927" y="336763"/>
            <a:ext cx="7467600" cy="3701008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n-US" sz="4000" dirty="0" smtClean="0"/>
              <a:t>Having been built on the foundation of the </a:t>
            </a:r>
            <a:r>
              <a:rPr lang="en-US" sz="4000" b="1" u="sng" dirty="0" smtClean="0">
                <a:solidFill>
                  <a:srgbClr val="FF0000"/>
                </a:solidFill>
              </a:rPr>
              <a:t>apostles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and </a:t>
            </a:r>
            <a:r>
              <a:rPr lang="en-US" sz="4000" b="1" dirty="0" smtClean="0">
                <a:solidFill>
                  <a:srgbClr val="FF0000"/>
                </a:solidFill>
              </a:rPr>
              <a:t>prophets</a:t>
            </a:r>
            <a:r>
              <a:rPr lang="en-US" sz="4000" dirty="0" smtClean="0"/>
              <a:t>, Jesus Christ Himself </a:t>
            </a:r>
            <a:r>
              <a:rPr lang="en-US" sz="4000" b="1" dirty="0" smtClean="0">
                <a:solidFill>
                  <a:srgbClr val="FF0000"/>
                </a:solidFill>
              </a:rPr>
              <a:t>being the chief corner</a:t>
            </a:r>
            <a:r>
              <a:rPr lang="en-US" sz="4000" b="1" i="1" dirty="0" smtClean="0">
                <a:solidFill>
                  <a:srgbClr val="FF0000"/>
                </a:solidFill>
              </a:rPr>
              <a:t>stone</a:t>
            </a:r>
            <a:r>
              <a:rPr lang="en-US" i="1" dirty="0" smtClean="0"/>
              <a:t>, </a:t>
            </a:r>
          </a:p>
          <a:p>
            <a:pPr algn="ctr">
              <a:buNone/>
            </a:pPr>
            <a:r>
              <a:rPr lang="en-US" i="1" dirty="0" smtClean="0"/>
              <a:t>Eph 2:20</a:t>
            </a:r>
            <a:endParaRPr lang="en-US" dirty="0"/>
          </a:p>
        </p:txBody>
      </p:sp>
      <p:pic>
        <p:nvPicPr>
          <p:cNvPr id="4" name="Picture 2" descr="http://achristian.files.wordpress.com/2009/11/cornersto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861048"/>
            <a:ext cx="3888432" cy="2753902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1259632" y="4149080"/>
            <a:ext cx="20882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5796136" y="4221088"/>
            <a:ext cx="20882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528" y="3717032"/>
            <a:ext cx="2092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prophets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660232" y="3645024"/>
            <a:ext cx="248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apostles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82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Pauline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Therefore I run thus: </a:t>
            </a:r>
            <a:r>
              <a:rPr lang="en-US" sz="3200" dirty="0">
                <a:solidFill>
                  <a:srgbClr val="FF0000"/>
                </a:solidFill>
              </a:rPr>
              <a:t>not with uncertainty</a:t>
            </a:r>
            <a:r>
              <a:rPr lang="en-US" sz="3200" dirty="0"/>
              <a:t>. Thus I fight: not as </a:t>
            </a:r>
            <a:r>
              <a:rPr lang="en-US" sz="3200" i="1" dirty="0"/>
              <a:t>one who</a:t>
            </a:r>
            <a:r>
              <a:rPr lang="en-US" sz="3200" dirty="0"/>
              <a:t> beats the air. </a:t>
            </a:r>
            <a:r>
              <a:rPr lang="en-US" sz="3200" b="1" dirty="0"/>
              <a:t> </a:t>
            </a:r>
            <a:r>
              <a:rPr lang="en-US" sz="3200" b="1" u="sng" dirty="0">
                <a:solidFill>
                  <a:srgbClr val="FF0000"/>
                </a:solidFill>
              </a:rPr>
              <a:t>But I discipline my body and bring </a:t>
            </a:r>
            <a:r>
              <a:rPr lang="en-US" sz="3200" b="1" i="1" u="sng" dirty="0">
                <a:solidFill>
                  <a:srgbClr val="FF0000"/>
                </a:solidFill>
              </a:rPr>
              <a:t>it</a:t>
            </a:r>
            <a:r>
              <a:rPr lang="en-US" sz="3200" b="1" u="sng" dirty="0">
                <a:solidFill>
                  <a:srgbClr val="FF0000"/>
                </a:solidFill>
              </a:rPr>
              <a:t> into subjection</a:t>
            </a:r>
            <a:r>
              <a:rPr lang="en-US" sz="3200" dirty="0"/>
              <a:t>, lest, when I have preached to others, </a:t>
            </a:r>
            <a:r>
              <a:rPr lang="en-US" sz="3200" b="1" u="sng" dirty="0">
                <a:solidFill>
                  <a:srgbClr val="FF0000"/>
                </a:solidFill>
              </a:rPr>
              <a:t>I myself should become disqualified</a:t>
            </a:r>
            <a:r>
              <a:rPr lang="en-US" sz="3200" dirty="0" smtClean="0"/>
              <a:t>. 1 </a:t>
            </a:r>
            <a:r>
              <a:rPr lang="en-US" sz="3200" dirty="0" err="1" smtClean="0"/>
              <a:t>Cor</a:t>
            </a:r>
            <a:r>
              <a:rPr lang="en-US" sz="3200" dirty="0" smtClean="0"/>
              <a:t> 9:26,27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633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Obedience as the sign !!!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 </a:t>
            </a:r>
            <a:r>
              <a:rPr lang="en-US" sz="2800" dirty="0"/>
              <a:t>Therefore, to you </a:t>
            </a:r>
            <a:r>
              <a:rPr lang="en-US" sz="2800" dirty="0">
                <a:solidFill>
                  <a:srgbClr val="FF0000"/>
                </a:solidFill>
              </a:rPr>
              <a:t>who believe</a:t>
            </a:r>
            <a:r>
              <a:rPr lang="en-US" sz="2800" dirty="0"/>
              <a:t>, </a:t>
            </a:r>
            <a:r>
              <a:rPr lang="en-US" sz="2800" i="1" dirty="0"/>
              <a:t>He is</a:t>
            </a:r>
            <a:r>
              <a:rPr lang="en-US" sz="2800" dirty="0"/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precious</a:t>
            </a:r>
            <a:r>
              <a:rPr lang="en-US" sz="2800" dirty="0"/>
              <a:t>; but to those </a:t>
            </a:r>
            <a:r>
              <a:rPr lang="en-US" sz="2800" b="1" dirty="0">
                <a:solidFill>
                  <a:srgbClr val="FF0000"/>
                </a:solidFill>
              </a:rPr>
              <a:t>who are disobedient</a:t>
            </a:r>
            <a:r>
              <a:rPr lang="en-US" sz="2800" b="1" dirty="0" smtClean="0">
                <a:solidFill>
                  <a:srgbClr val="FF0000"/>
                </a:solidFill>
              </a:rPr>
              <a:t>,</a:t>
            </a:r>
            <a:r>
              <a:rPr lang="en-US" sz="2800" dirty="0"/>
              <a:t> </a:t>
            </a:r>
            <a:r>
              <a:rPr lang="en-US" sz="2800" dirty="0" smtClean="0"/>
              <a:t>“</a:t>
            </a:r>
            <a:r>
              <a:rPr lang="en-US" sz="2800" dirty="0"/>
              <a:t>The stone which the builders </a:t>
            </a:r>
            <a:r>
              <a:rPr lang="en-US" sz="2800" dirty="0" smtClean="0"/>
              <a:t>rejected Has </a:t>
            </a:r>
            <a:r>
              <a:rPr lang="en-US" sz="2800" dirty="0"/>
              <a:t>become the chief cornerstone,</a:t>
            </a:r>
            <a:r>
              <a:rPr lang="en-US" sz="2800" dirty="0" smtClean="0"/>
              <a:t>”</a:t>
            </a:r>
            <a:r>
              <a:rPr lang="en-US" sz="2800" dirty="0"/>
              <a:t> </a:t>
            </a:r>
            <a:r>
              <a:rPr lang="en-US" sz="2800" dirty="0" smtClean="0"/>
              <a:t>and “</a:t>
            </a:r>
            <a:r>
              <a:rPr lang="en-US" sz="2800" dirty="0"/>
              <a:t>A stone of </a:t>
            </a:r>
            <a:r>
              <a:rPr lang="en-US" sz="2800" dirty="0" smtClean="0"/>
              <a:t>stumbling And </a:t>
            </a:r>
            <a:r>
              <a:rPr lang="en-US" sz="2800" dirty="0"/>
              <a:t>a rock of offense.</a:t>
            </a:r>
            <a:r>
              <a:rPr lang="en-US" sz="2800" dirty="0" smtClean="0"/>
              <a:t>”</a:t>
            </a:r>
            <a:r>
              <a:rPr lang="en-US" sz="2800" dirty="0"/>
              <a:t> </a:t>
            </a:r>
            <a:r>
              <a:rPr lang="en-US" sz="2800" dirty="0" smtClean="0"/>
              <a:t>They </a:t>
            </a:r>
            <a:r>
              <a:rPr lang="en-US" sz="2800" dirty="0"/>
              <a:t>stumble, </a:t>
            </a:r>
            <a:r>
              <a:rPr lang="en-US" sz="2800" b="1" dirty="0">
                <a:solidFill>
                  <a:srgbClr val="FF0000"/>
                </a:solidFill>
              </a:rPr>
              <a:t>being disobedient to the word, to which they also were appointed</a:t>
            </a:r>
            <a:r>
              <a:rPr lang="en-US" sz="2800" dirty="0" smtClean="0"/>
              <a:t>. 1 Pet 2:7,8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471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Acts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b="1" dirty="0"/>
              <a:t> </a:t>
            </a:r>
            <a:r>
              <a:rPr lang="en-US" sz="3200" dirty="0"/>
              <a:t>Moreover you see and hear that not only at Ephesus, but throughout almost all Asia, </a:t>
            </a:r>
            <a:r>
              <a:rPr lang="en-US" sz="3200" b="1" u="sng" dirty="0">
                <a:solidFill>
                  <a:srgbClr val="FF0000"/>
                </a:solidFill>
              </a:rPr>
              <a:t>this Paul has persuaded </a:t>
            </a:r>
            <a:r>
              <a:rPr lang="en-US" sz="3200" dirty="0"/>
              <a:t>and turned away many people, </a:t>
            </a:r>
            <a:r>
              <a:rPr lang="en-US" sz="3200" b="1" u="sng" dirty="0">
                <a:solidFill>
                  <a:srgbClr val="FF0000"/>
                </a:solidFill>
              </a:rPr>
              <a:t>saying that they are not gods which are made with hands</a:t>
            </a:r>
            <a:r>
              <a:rPr lang="en-US" sz="3200" dirty="0" smtClean="0"/>
              <a:t>. Acts 19:26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273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(St. Gregory, Bishop of Nyssa</a:t>
            </a:r>
            <a:r>
              <a:rPr lang="en-US" b="1" u="sng" dirty="0" smtClean="0"/>
              <a:t>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057330" cy="4511481"/>
          </a:xfrm>
        </p:spPr>
        <p:txBody>
          <a:bodyPr>
            <a:normAutofit/>
          </a:bodyPr>
          <a:lstStyle/>
          <a:p>
            <a:pPr lvl="0" algn="ctr"/>
            <a:r>
              <a:rPr lang="en-US" sz="2800" b="1" dirty="0" smtClean="0"/>
              <a:t>Yet</a:t>
            </a:r>
            <a:r>
              <a:rPr lang="en-US" sz="2800" b="1" dirty="0"/>
              <a:t>, let us change for the better; let us </a:t>
            </a:r>
            <a:r>
              <a:rPr lang="en-US" sz="2800" b="1" u="sng" dirty="0">
                <a:solidFill>
                  <a:srgbClr val="FF2929"/>
                </a:solidFill>
              </a:rPr>
              <a:t>have a kind of wings to fly up to better things; from glory to glory</a:t>
            </a:r>
            <a:r>
              <a:rPr lang="en-US" sz="2800" b="1" dirty="0"/>
              <a:t>, to be greater through </a:t>
            </a:r>
            <a:r>
              <a:rPr lang="en-US" sz="2800" b="1" u="sng" dirty="0">
                <a:solidFill>
                  <a:srgbClr val="FF2929"/>
                </a:solidFill>
              </a:rPr>
              <a:t>the daily growth</a:t>
            </a:r>
            <a:r>
              <a:rPr lang="en-US" sz="2800" b="1" dirty="0"/>
              <a:t>, and the </a:t>
            </a:r>
            <a:r>
              <a:rPr lang="en-US" sz="2800" b="1" u="sng" dirty="0">
                <a:solidFill>
                  <a:srgbClr val="FF2929"/>
                </a:solidFill>
              </a:rPr>
              <a:t>continuous seeking of perfection</a:t>
            </a:r>
            <a:r>
              <a:rPr lang="en-US" sz="2800" b="1" dirty="0"/>
              <a:t>. The true perfection is not to stop at growing to what is better</a:t>
            </a:r>
            <a:r>
              <a:rPr lang="en-US" sz="2800" b="1" u="sng" dirty="0">
                <a:solidFill>
                  <a:srgbClr val="FF2929"/>
                </a:solidFill>
              </a:rPr>
              <a:t>, and not to set limits for perfection</a:t>
            </a:r>
            <a:r>
              <a:rPr lang="en-US" sz="2800" b="1" dirty="0"/>
              <a:t>.</a:t>
            </a:r>
            <a:endParaRPr lang="en-GB" sz="2800" b="1" dirty="0"/>
          </a:p>
          <a:p>
            <a:pPr algn="ctr" hangingPunct="0"/>
            <a:r>
              <a:rPr lang="en-US" i="1" dirty="0" smtClean="0"/>
              <a:t>On </a:t>
            </a:r>
            <a:r>
              <a:rPr lang="en-US" i="1" dirty="0"/>
              <a:t>Perfection.</a:t>
            </a:r>
            <a:endParaRPr lang="en-GB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Psalm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606199" cy="4460781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Return, we beseech You</a:t>
            </a:r>
            <a:r>
              <a:rPr lang="en-US" sz="2800" dirty="0"/>
              <a:t>, O God of hosts; </a:t>
            </a:r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Look </a:t>
            </a:r>
            <a:r>
              <a:rPr lang="en-US" sz="2800" b="1" u="sng" dirty="0">
                <a:solidFill>
                  <a:srgbClr val="FF0000"/>
                </a:solidFill>
              </a:rPr>
              <a:t>down </a:t>
            </a:r>
            <a:r>
              <a:rPr lang="en-US" sz="2800" dirty="0"/>
              <a:t>from heaven and see, </a:t>
            </a:r>
          </a:p>
          <a:p>
            <a:r>
              <a:rPr lang="en-US" sz="2800" dirty="0"/>
              <a:t> </a:t>
            </a:r>
            <a:r>
              <a:rPr lang="en-US" sz="2800" dirty="0" smtClean="0"/>
              <a:t>And </a:t>
            </a:r>
            <a:r>
              <a:rPr lang="en-US" sz="2800" b="1" u="sng" dirty="0">
                <a:solidFill>
                  <a:srgbClr val="FF0000"/>
                </a:solidFill>
              </a:rPr>
              <a:t>visit</a:t>
            </a:r>
            <a:r>
              <a:rPr lang="en-US" sz="2800" dirty="0"/>
              <a:t> this vine </a:t>
            </a:r>
          </a:p>
          <a:p>
            <a:r>
              <a:rPr lang="en-US" sz="2800" dirty="0" smtClean="0"/>
              <a:t>And </a:t>
            </a:r>
            <a:r>
              <a:rPr lang="en-US" sz="2800" dirty="0"/>
              <a:t>the vineyard which Your right hand </a:t>
            </a:r>
            <a:r>
              <a:rPr lang="en-US" sz="2800" b="1" u="sng" dirty="0">
                <a:solidFill>
                  <a:srgbClr val="FF0000"/>
                </a:solidFill>
              </a:rPr>
              <a:t>has planted, </a:t>
            </a:r>
          </a:p>
          <a:p>
            <a:r>
              <a:rPr lang="en-US" sz="2800" dirty="0" smtClean="0"/>
              <a:t>And </a:t>
            </a:r>
            <a:r>
              <a:rPr lang="en-US" sz="2800" dirty="0"/>
              <a:t>the branch that </a:t>
            </a:r>
            <a:r>
              <a:rPr lang="en-US" sz="2800" b="1" u="sng" dirty="0">
                <a:solidFill>
                  <a:srgbClr val="FF0000"/>
                </a:solidFill>
              </a:rPr>
              <a:t>You made </a:t>
            </a:r>
            <a:r>
              <a:rPr lang="en-US" sz="2800" dirty="0"/>
              <a:t>strong for Yourself</a:t>
            </a:r>
            <a:r>
              <a:rPr lang="en-US" sz="2800" dirty="0" smtClean="0"/>
              <a:t>.   Ps 80:14,15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12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The Gospel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/>
              <a:t>Then He looked at them and said, “What then is this that is written</a:t>
            </a:r>
            <a:r>
              <a:rPr lang="en-US" sz="3600" dirty="0" smtClean="0"/>
              <a:t>: ‘</a:t>
            </a:r>
            <a:r>
              <a:rPr lang="en-US" sz="3600" b="1" u="sng" dirty="0">
                <a:solidFill>
                  <a:srgbClr val="FF0000"/>
                </a:solidFill>
              </a:rPr>
              <a:t>The stone which the builders </a:t>
            </a:r>
            <a:r>
              <a:rPr lang="en-US" sz="3600" b="1" u="sng" dirty="0" smtClean="0">
                <a:solidFill>
                  <a:srgbClr val="FF0000"/>
                </a:solidFill>
              </a:rPr>
              <a:t>rejected Has </a:t>
            </a:r>
            <a:r>
              <a:rPr lang="en-US" sz="3600" b="1" u="sng" dirty="0">
                <a:solidFill>
                  <a:srgbClr val="FF0000"/>
                </a:solidFill>
              </a:rPr>
              <a:t>become the chief cornerstone</a:t>
            </a:r>
            <a:r>
              <a:rPr lang="en-US" sz="3600" dirty="0"/>
              <a:t>’</a:t>
            </a:r>
            <a:r>
              <a:rPr lang="en-US" sz="3600" dirty="0" smtClean="0"/>
              <a:t>? Luke 20:17 (Ps 118:22)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0877476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121</TotalTime>
  <Words>250</Words>
  <Application>Microsoft Macintosh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Georgia</vt:lpstr>
      <vt:lpstr>Wingdings</vt:lpstr>
      <vt:lpstr>Wingdings 2</vt:lpstr>
      <vt:lpstr>Plaza</vt:lpstr>
      <vt:lpstr>The Cornerstone</vt:lpstr>
      <vt:lpstr>The Chief Cornerstone</vt:lpstr>
      <vt:lpstr>PowerPoint Presentation</vt:lpstr>
      <vt:lpstr>Pauline</vt:lpstr>
      <vt:lpstr>Obedience as the sign !!!</vt:lpstr>
      <vt:lpstr>Acts</vt:lpstr>
      <vt:lpstr>(St. Gregory, Bishop of Nyssa)</vt:lpstr>
      <vt:lpstr>Psalm</vt:lpstr>
      <vt:lpstr>The Gospel</vt:lpstr>
      <vt:lpstr>This week's spiritual exercise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Father Mark Aziz</dc:creator>
  <cp:lastModifiedBy>John Saad</cp:lastModifiedBy>
  <cp:revision>9</cp:revision>
  <dcterms:created xsi:type="dcterms:W3CDTF">2015-08-07T20:57:55Z</dcterms:created>
  <dcterms:modified xsi:type="dcterms:W3CDTF">2018-08-12T03:45:29Z</dcterms:modified>
</cp:coreProperties>
</file>