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7" r:id="rId3"/>
    <p:sldId id="266" r:id="rId4"/>
    <p:sldId id="257" r:id="rId5"/>
    <p:sldId id="258" r:id="rId6"/>
    <p:sldId id="259" r:id="rId7"/>
    <p:sldId id="268" r:id="rId8"/>
    <p:sldId id="260" r:id="rId9"/>
    <p:sldId id="269"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0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A217A8F0-8F77-814C-9EF4-9108092BE25E}" type="datetimeFigureOut">
              <a:rPr lang="en-US" smtClean="0"/>
              <a:t>12/04/2014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75319C00-28A5-3D4B-BE07-BD24D302CB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17A8F0-8F77-814C-9EF4-9108092BE25E}"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C00-28A5-3D4B-BE07-BD24D302CBC1}"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17A8F0-8F77-814C-9EF4-9108092BE25E}"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C00-28A5-3D4B-BE07-BD24D302CBC1}"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17A8F0-8F77-814C-9EF4-9108092BE25E}" type="datetimeFigureOut">
              <a:rPr lang="en-US" smtClean="0"/>
              <a:t>12/04/2014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A217A8F0-8F77-814C-9EF4-9108092BE25E}" type="datetimeFigureOut">
              <a:rPr lang="en-US" smtClean="0"/>
              <a:t>12/04/2014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7A8F0-8F77-814C-9EF4-9108092BE25E}"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A217A8F0-8F77-814C-9EF4-9108092BE25E}" type="datetimeFigureOut">
              <a:rPr lang="en-US" smtClean="0"/>
              <a:t>12/04/2014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75319C00-28A5-3D4B-BE07-BD24D302CBC1}"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7A8F0-8F77-814C-9EF4-9108092BE25E}"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7A8F0-8F77-814C-9EF4-9108092BE25E}"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C00-28A5-3D4B-BE07-BD24D302CBC1}"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17A8F0-8F77-814C-9EF4-9108092BE25E}" type="datetimeFigureOut">
              <a:rPr lang="en-US" smtClean="0"/>
              <a:t>12/04/2014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17A8F0-8F77-814C-9EF4-9108092BE25E}" type="datetimeFigureOut">
              <a:rPr lang="en-US" smtClean="0"/>
              <a:t>12/04/2014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A217A8F0-8F77-814C-9EF4-9108092BE25E}" type="datetimeFigureOut">
              <a:rPr lang="en-US" smtClean="0"/>
              <a:t>12/04/2014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A217A8F0-8F77-814C-9EF4-9108092BE25E}" type="datetimeFigureOut">
              <a:rPr lang="en-US" smtClean="0"/>
              <a:t>12/04/2014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75319C00-28A5-3D4B-BE07-BD24D302CBC1}"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A217A8F0-8F77-814C-9EF4-9108092BE25E}" type="datetimeFigureOut">
              <a:rPr lang="en-US" smtClean="0"/>
              <a:t>12/04/2014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75319C00-28A5-3D4B-BE07-BD24D302CBC1}"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A217A8F0-8F77-814C-9EF4-9108092BE25E}" type="datetimeFigureOut">
              <a:rPr lang="en-US" smtClean="0"/>
              <a:t>12/04/2014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75319C00-28A5-3D4B-BE07-BD24D302CBC1}"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17A8F0-8F77-814C-9EF4-9108092BE25E}"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17A8F0-8F77-814C-9EF4-9108092BE25E}" type="datetimeFigureOut">
              <a:rPr lang="en-US" smtClean="0"/>
              <a:t>12/04/2014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19C00-28A5-3D4B-BE07-BD24D302CB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17A8F0-8F77-814C-9EF4-9108092BE25E}"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C00-28A5-3D4B-BE07-BD24D302CBC1}"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A217A8F0-8F77-814C-9EF4-9108092BE25E}" type="datetimeFigureOut">
              <a:rPr lang="en-US" smtClean="0"/>
              <a:t>12/04/2014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75319C00-28A5-3D4B-BE07-BD24D302CB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25" y="4208929"/>
            <a:ext cx="8230743" cy="1048684"/>
          </a:xfrm>
        </p:spPr>
        <p:txBody>
          <a:bodyPr>
            <a:normAutofit/>
          </a:bodyPr>
          <a:lstStyle/>
          <a:p>
            <a:pPr algn="ctr"/>
            <a:r>
              <a:rPr lang="en-US" sz="3600" b="1" dirty="0" smtClean="0"/>
              <a:t>The Change (7): From Silence to Cry</a:t>
            </a:r>
            <a:endParaRPr lang="en-US" sz="3600" b="1" dirty="0"/>
          </a:p>
        </p:txBody>
      </p:sp>
      <p:sp>
        <p:nvSpPr>
          <p:cNvPr id="3" name="Subtitle 2"/>
          <p:cNvSpPr>
            <a:spLocks noGrp="1"/>
          </p:cNvSpPr>
          <p:nvPr>
            <p:ph type="subTitle" idx="1"/>
          </p:nvPr>
        </p:nvSpPr>
        <p:spPr>
          <a:xfrm>
            <a:off x="3481793" y="5257800"/>
            <a:ext cx="5458968" cy="621792"/>
          </a:xfrm>
        </p:spPr>
        <p:txBody>
          <a:bodyPr/>
          <a:lstStyle/>
          <a:p>
            <a:r>
              <a:rPr lang="en-US" b="1" u="sng" dirty="0" smtClean="0"/>
              <a:t>Palm Sunday 2014</a:t>
            </a:r>
            <a:endParaRPr lang="en-US" b="1" u="sng" dirty="0"/>
          </a:p>
        </p:txBody>
      </p:sp>
      <p:pic>
        <p:nvPicPr>
          <p:cNvPr id="4" name="Picture 3"/>
          <p:cNvPicPr>
            <a:picLocks noChangeAspect="1"/>
          </p:cNvPicPr>
          <p:nvPr/>
        </p:nvPicPr>
        <p:blipFill>
          <a:blip r:embed="rId2"/>
          <a:stretch>
            <a:fillRect/>
          </a:stretch>
        </p:blipFill>
        <p:spPr>
          <a:xfrm>
            <a:off x="714375" y="313575"/>
            <a:ext cx="2767418" cy="3734549"/>
          </a:xfrm>
          <a:prstGeom prst="rect">
            <a:avLst/>
          </a:prstGeom>
        </p:spPr>
      </p:pic>
    </p:spTree>
    <p:extLst>
      <p:ext uri="{BB962C8B-B14F-4D97-AF65-F5344CB8AC3E}">
        <p14:creationId xmlns:p14="http://schemas.microsoft.com/office/powerpoint/2010/main" val="23093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b="1" u="sng">
                <a:latin typeface="Century Gothic" charset="0"/>
              </a:rPr>
              <a:t>St Andrew of Crete</a:t>
            </a:r>
          </a:p>
        </p:txBody>
      </p:sp>
      <p:sp>
        <p:nvSpPr>
          <p:cNvPr id="23555" name="Content Placeholder 2"/>
          <p:cNvSpPr>
            <a:spLocks noGrp="1"/>
          </p:cNvSpPr>
          <p:nvPr>
            <p:ph idx="1"/>
          </p:nvPr>
        </p:nvSpPr>
        <p:spPr>
          <a:xfrm>
            <a:off x="457200" y="2209800"/>
            <a:ext cx="8156575" cy="4398963"/>
          </a:xfrm>
        </p:spPr>
        <p:txBody>
          <a:bodyPr/>
          <a:lstStyle/>
          <a:p>
            <a:pPr algn="ctr"/>
            <a:r>
              <a:rPr lang="en-US" sz="2800" dirty="0">
                <a:latin typeface="Century Gothic" charset="0"/>
              </a:rPr>
              <a:t>Let us run to accompany him as he hastens toward his passion, and imitate those who met him then, </a:t>
            </a:r>
            <a:r>
              <a:rPr lang="en-US" sz="2800" b="1" u="sng" dirty="0">
                <a:solidFill>
                  <a:srgbClr val="FF0000"/>
                </a:solidFill>
                <a:latin typeface="Century Gothic" charset="0"/>
              </a:rPr>
              <a:t>not by covering his path with garments, olive branches or palms, but by doing all we can to prostrate ourselves before him by being humble and by trying to live as he would wish. </a:t>
            </a:r>
            <a:r>
              <a:rPr lang="en-US" sz="2800" dirty="0">
                <a:latin typeface="Century Gothic" charset="0"/>
              </a:rPr>
              <a:t>Then we shall be able to receive the Word at his coming, and God, whom no limits can contain, will be within us.</a:t>
            </a:r>
          </a:p>
        </p:txBody>
      </p:sp>
    </p:spTree>
    <p:extLst>
      <p:ext uri="{BB962C8B-B14F-4D97-AF65-F5344CB8AC3E}">
        <p14:creationId xmlns:p14="http://schemas.microsoft.com/office/powerpoint/2010/main" val="296044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0000"/>
                </a:solidFill>
              </a:rPr>
              <a:t>The Change</a:t>
            </a:r>
            <a:endParaRPr lang="en-US" b="1" u="sng" dirty="0">
              <a:solidFill>
                <a:srgbClr val="FF0000"/>
              </a:solidFill>
            </a:endParaRPr>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Is a need</a:t>
            </a:r>
          </a:p>
          <a:p>
            <a:pPr marL="457200" indent="-457200">
              <a:buFont typeface="+mj-lt"/>
              <a:buAutoNum type="arabicParenR"/>
            </a:pPr>
            <a:r>
              <a:rPr lang="en-US" dirty="0" smtClean="0"/>
              <a:t>From double minded to single minded</a:t>
            </a:r>
          </a:p>
          <a:p>
            <a:pPr marL="457200" indent="-457200">
              <a:buFont typeface="+mj-lt"/>
              <a:buAutoNum type="arabicParenR"/>
            </a:pPr>
            <a:r>
              <a:rPr lang="en-US" dirty="0" smtClean="0"/>
              <a:t>From temptation to Victory</a:t>
            </a:r>
          </a:p>
          <a:p>
            <a:pPr marL="457200" indent="-457200">
              <a:buFont typeface="+mj-lt"/>
              <a:buAutoNum type="arabicParenR"/>
            </a:pPr>
            <a:r>
              <a:rPr lang="en-US" dirty="0" smtClean="0"/>
              <a:t>From Guilty past to shameless life</a:t>
            </a:r>
          </a:p>
          <a:p>
            <a:pPr marL="457200" indent="-457200">
              <a:buFont typeface="+mj-lt"/>
              <a:buAutoNum type="arabicParenR"/>
            </a:pPr>
            <a:r>
              <a:rPr lang="en-US" dirty="0" smtClean="0"/>
              <a:t>From my way to His way</a:t>
            </a:r>
          </a:p>
          <a:p>
            <a:pPr marL="457200" indent="-457200">
              <a:buFont typeface="+mj-lt"/>
              <a:buAutoNum type="arabicParenR"/>
            </a:pPr>
            <a:r>
              <a:rPr lang="en-US" dirty="0" smtClean="0"/>
              <a:t>From my vision to His Vision</a:t>
            </a:r>
          </a:p>
          <a:p>
            <a:pPr marL="457200" indent="-457200">
              <a:buFont typeface="+mj-lt"/>
              <a:buAutoNum type="arabicParenR"/>
            </a:pPr>
            <a:r>
              <a:rPr lang="en-US" dirty="0" smtClean="0"/>
              <a:t>From silence to Cry out</a:t>
            </a:r>
            <a:endParaRPr lang="en-US" dirty="0"/>
          </a:p>
        </p:txBody>
      </p:sp>
    </p:spTree>
    <p:extLst>
      <p:ext uri="{BB962C8B-B14F-4D97-AF65-F5344CB8AC3E}">
        <p14:creationId xmlns:p14="http://schemas.microsoft.com/office/powerpoint/2010/main" val="315889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They Cried Out</a:t>
            </a:r>
            <a:endParaRPr lang="en-US" b="1" u="sng" dirty="0"/>
          </a:p>
        </p:txBody>
      </p:sp>
      <p:sp>
        <p:nvSpPr>
          <p:cNvPr id="3" name="Content Placeholder 2"/>
          <p:cNvSpPr>
            <a:spLocks noGrp="1"/>
          </p:cNvSpPr>
          <p:nvPr>
            <p:ph idx="1"/>
          </p:nvPr>
        </p:nvSpPr>
        <p:spPr>
          <a:xfrm>
            <a:off x="457199" y="2209800"/>
            <a:ext cx="7512051" cy="4156075"/>
          </a:xfrm>
        </p:spPr>
        <p:txBody>
          <a:bodyPr>
            <a:normAutofit/>
          </a:bodyPr>
          <a:lstStyle/>
          <a:p>
            <a:r>
              <a:rPr lang="en-US" sz="3200" dirty="0"/>
              <a:t>Then the multitudes who went before and those </a:t>
            </a:r>
            <a:r>
              <a:rPr lang="en-US" sz="3200" b="1" u="sng" dirty="0">
                <a:solidFill>
                  <a:srgbClr val="FF0000"/>
                </a:solidFill>
              </a:rPr>
              <a:t>who followed cried out</a:t>
            </a:r>
            <a:r>
              <a:rPr lang="en-US" sz="3200" dirty="0"/>
              <a:t>, saying</a:t>
            </a:r>
            <a:r>
              <a:rPr lang="en-US" sz="3200" dirty="0" smtClean="0"/>
              <a:t>:</a:t>
            </a:r>
          </a:p>
          <a:p>
            <a:pPr marL="0" indent="0">
              <a:buNone/>
            </a:pPr>
            <a:r>
              <a:rPr lang="en-US" sz="3200" dirty="0"/>
              <a:t>	</a:t>
            </a:r>
            <a:r>
              <a:rPr lang="en-US" sz="3200" dirty="0" smtClean="0"/>
              <a:t>“</a:t>
            </a:r>
            <a:r>
              <a:rPr lang="en-US" sz="3200" b="1" u="sng" dirty="0">
                <a:solidFill>
                  <a:srgbClr val="FF0000"/>
                </a:solidFill>
              </a:rPr>
              <a:t>Hosanna</a:t>
            </a:r>
            <a:r>
              <a:rPr lang="en-US" sz="3200" dirty="0"/>
              <a:t> to the Son of David!</a:t>
            </a:r>
            <a:r>
              <a:rPr lang="en-US" sz="3200" dirty="0" smtClean="0"/>
              <a:t> 	‘</a:t>
            </a:r>
            <a:r>
              <a:rPr lang="en-US" sz="3200" dirty="0"/>
              <a:t>Blessed </a:t>
            </a:r>
            <a:r>
              <a:rPr lang="en-US" sz="3200" i="1" dirty="0"/>
              <a:t>is</a:t>
            </a:r>
            <a:r>
              <a:rPr lang="en-US" sz="3200" dirty="0"/>
              <a:t> He who comes in the </a:t>
            </a:r>
            <a:r>
              <a:rPr lang="en-US" sz="3200" dirty="0" smtClean="0"/>
              <a:t>	name </a:t>
            </a:r>
            <a:r>
              <a:rPr lang="en-US" sz="3200" dirty="0"/>
              <a:t>of </a:t>
            </a:r>
            <a:r>
              <a:rPr lang="en-US" sz="3200" dirty="0" smtClean="0"/>
              <a:t>	the </a:t>
            </a:r>
            <a:r>
              <a:rPr lang="en-US" sz="3200" dirty="0"/>
              <a:t>Lord!</a:t>
            </a:r>
            <a:r>
              <a:rPr lang="en-US" sz="3200" dirty="0" smtClean="0"/>
              <a:t>’</a:t>
            </a:r>
            <a:r>
              <a:rPr lang="en-US" sz="3200" b="1" dirty="0">
                <a:solidFill>
                  <a:srgbClr val="FF0000"/>
                </a:solidFill>
              </a:rPr>
              <a:t> </a:t>
            </a:r>
            <a:r>
              <a:rPr lang="en-US" sz="3200" b="1" u="sng" dirty="0" smtClean="0">
                <a:solidFill>
                  <a:srgbClr val="FF0000"/>
                </a:solidFill>
              </a:rPr>
              <a:t>Hosanna </a:t>
            </a:r>
            <a:r>
              <a:rPr lang="en-US" sz="3200" b="1" u="sng" dirty="0">
                <a:solidFill>
                  <a:srgbClr val="FF0000"/>
                </a:solidFill>
              </a:rPr>
              <a:t>in </a:t>
            </a:r>
            <a:r>
              <a:rPr lang="en-US" sz="3200" b="1" dirty="0" smtClean="0">
                <a:solidFill>
                  <a:srgbClr val="FF0000"/>
                </a:solidFill>
              </a:rPr>
              <a:t>	</a:t>
            </a:r>
            <a:r>
              <a:rPr lang="en-US" sz="3200" b="1" u="sng" dirty="0" smtClean="0">
                <a:solidFill>
                  <a:srgbClr val="FF0000"/>
                </a:solidFill>
              </a:rPr>
              <a:t>the </a:t>
            </a:r>
            <a:r>
              <a:rPr lang="en-US" sz="3200" b="1" u="sng" dirty="0">
                <a:solidFill>
                  <a:srgbClr val="FF0000"/>
                </a:solidFill>
              </a:rPr>
              <a:t>highest!</a:t>
            </a:r>
            <a:r>
              <a:rPr lang="en-US" sz="3200" b="1" dirty="0" smtClean="0">
                <a:solidFill>
                  <a:srgbClr val="FF0000"/>
                </a:solidFill>
              </a:rPr>
              <a:t>” </a:t>
            </a:r>
            <a:r>
              <a:rPr lang="en-US" sz="3200" dirty="0" smtClean="0"/>
              <a:t>Matt 21:9</a:t>
            </a:r>
            <a:endParaRPr lang="en-US" sz="3200" dirty="0"/>
          </a:p>
        </p:txBody>
      </p:sp>
    </p:spTree>
    <p:extLst>
      <p:ext uri="{BB962C8B-B14F-4D97-AF65-F5344CB8AC3E}">
        <p14:creationId xmlns:p14="http://schemas.microsoft.com/office/powerpoint/2010/main" val="215831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1 – Death </a:t>
            </a:r>
            <a:endParaRPr lang="en-US" b="1" u="sng" dirty="0"/>
          </a:p>
        </p:txBody>
      </p:sp>
      <p:sp>
        <p:nvSpPr>
          <p:cNvPr id="3" name="Content Placeholder 2"/>
          <p:cNvSpPr>
            <a:spLocks noGrp="1"/>
          </p:cNvSpPr>
          <p:nvPr>
            <p:ph idx="1"/>
          </p:nvPr>
        </p:nvSpPr>
        <p:spPr/>
        <p:txBody>
          <a:bodyPr>
            <a:normAutofit/>
          </a:bodyPr>
          <a:lstStyle/>
          <a:p>
            <a:pPr algn="ctr"/>
            <a:r>
              <a:rPr lang="en-US" sz="4000" dirty="0" smtClean="0"/>
              <a:t> </a:t>
            </a:r>
            <a:r>
              <a:rPr lang="en-US" sz="4000" dirty="0"/>
              <a:t>And He said, “What have you done? The voice of your brother’s </a:t>
            </a:r>
            <a:r>
              <a:rPr lang="en-US" sz="4000" b="1" dirty="0">
                <a:solidFill>
                  <a:srgbClr val="FF0000"/>
                </a:solidFill>
              </a:rPr>
              <a:t>blood cries out to Me from the ground</a:t>
            </a:r>
            <a:r>
              <a:rPr lang="en-US" sz="4000" dirty="0"/>
              <a:t>. </a:t>
            </a:r>
            <a:r>
              <a:rPr lang="en-US" sz="4000" dirty="0" smtClean="0"/>
              <a:t> Gen 4:10  </a:t>
            </a:r>
            <a:endParaRPr lang="en-US" sz="4000" dirty="0"/>
          </a:p>
        </p:txBody>
      </p:sp>
    </p:spTree>
    <p:extLst>
      <p:ext uri="{BB962C8B-B14F-4D97-AF65-F5344CB8AC3E}">
        <p14:creationId xmlns:p14="http://schemas.microsoft.com/office/powerpoint/2010/main" val="348488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2 - Lost birthrights </a:t>
            </a:r>
            <a:endParaRPr lang="en-US" b="1" u="sng" dirty="0"/>
          </a:p>
        </p:txBody>
      </p:sp>
      <p:sp>
        <p:nvSpPr>
          <p:cNvPr id="3" name="Content Placeholder 2"/>
          <p:cNvSpPr>
            <a:spLocks noGrp="1"/>
          </p:cNvSpPr>
          <p:nvPr>
            <p:ph idx="1"/>
          </p:nvPr>
        </p:nvSpPr>
        <p:spPr/>
        <p:txBody>
          <a:bodyPr>
            <a:noAutofit/>
          </a:bodyPr>
          <a:lstStyle/>
          <a:p>
            <a:pPr algn="ctr"/>
            <a:r>
              <a:rPr lang="en-US" sz="3600" dirty="0"/>
              <a:t>When Esau heard the words of his father, he cried with </a:t>
            </a:r>
            <a:r>
              <a:rPr lang="en-US" sz="3600" b="1" u="sng" dirty="0">
                <a:solidFill>
                  <a:srgbClr val="FF0000"/>
                </a:solidFill>
              </a:rPr>
              <a:t>an exceedingly great and bitter cry</a:t>
            </a:r>
            <a:r>
              <a:rPr lang="en-US" sz="3600" dirty="0"/>
              <a:t>, and said to his father, “Bless me—me also, O my father!</a:t>
            </a:r>
            <a:r>
              <a:rPr lang="en-US" sz="3600" dirty="0" smtClean="0"/>
              <a:t>” Gen 27:34</a:t>
            </a:r>
            <a:endParaRPr lang="en-US" sz="3600" dirty="0"/>
          </a:p>
        </p:txBody>
      </p:sp>
    </p:spTree>
    <p:extLst>
      <p:ext uri="{BB962C8B-B14F-4D97-AF65-F5344CB8AC3E}">
        <p14:creationId xmlns:p14="http://schemas.microsoft.com/office/powerpoint/2010/main" val="278011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3-  famine and Joseph</a:t>
            </a:r>
            <a:endParaRPr lang="en-US" b="1" u="sng" dirty="0"/>
          </a:p>
        </p:txBody>
      </p:sp>
      <p:sp>
        <p:nvSpPr>
          <p:cNvPr id="3" name="Content Placeholder 2"/>
          <p:cNvSpPr>
            <a:spLocks noGrp="1"/>
          </p:cNvSpPr>
          <p:nvPr>
            <p:ph idx="1"/>
          </p:nvPr>
        </p:nvSpPr>
        <p:spPr/>
        <p:txBody>
          <a:bodyPr>
            <a:noAutofit/>
          </a:bodyPr>
          <a:lstStyle/>
          <a:p>
            <a:pPr algn="ctr"/>
            <a:r>
              <a:rPr lang="en-US" sz="3600" b="1" dirty="0"/>
              <a:t>So when all the land of Egypt was famished, </a:t>
            </a:r>
            <a:r>
              <a:rPr lang="en-US" sz="3600" b="1" u="sng" dirty="0">
                <a:solidFill>
                  <a:srgbClr val="FF0000"/>
                </a:solidFill>
              </a:rPr>
              <a:t>the people cried to Pharaoh for bread. </a:t>
            </a:r>
            <a:r>
              <a:rPr lang="en-US" sz="3600" b="1" dirty="0"/>
              <a:t>Then Pharaoh said to all the Egyptians, </a:t>
            </a:r>
            <a:r>
              <a:rPr lang="en-US" sz="3600" b="1" u="sng" dirty="0">
                <a:solidFill>
                  <a:srgbClr val="FF0000"/>
                </a:solidFill>
              </a:rPr>
              <a:t>“Go to Joseph; whatever he says to you, </a:t>
            </a:r>
            <a:r>
              <a:rPr lang="en-US" sz="3600" b="1" u="sng" dirty="0" smtClean="0">
                <a:solidFill>
                  <a:srgbClr val="FF0000"/>
                </a:solidFill>
              </a:rPr>
              <a:t>do.</a:t>
            </a:r>
            <a:r>
              <a:rPr lang="en-US" sz="3600" b="1" dirty="0" smtClean="0"/>
              <a:t> Gen 41:55</a:t>
            </a:r>
            <a:endParaRPr lang="en-US" sz="3600" b="1" dirty="0"/>
          </a:p>
        </p:txBody>
      </p:sp>
    </p:spTree>
    <p:extLst>
      <p:ext uri="{BB962C8B-B14F-4D97-AF65-F5344CB8AC3E}">
        <p14:creationId xmlns:p14="http://schemas.microsoft.com/office/powerpoint/2010/main" val="326451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4. Bondage and slavery </a:t>
            </a:r>
            <a:endParaRPr lang="en-US" b="1" u="sng" dirty="0"/>
          </a:p>
        </p:txBody>
      </p:sp>
      <p:sp>
        <p:nvSpPr>
          <p:cNvPr id="3" name="Content Placeholder 2"/>
          <p:cNvSpPr>
            <a:spLocks noGrp="1"/>
          </p:cNvSpPr>
          <p:nvPr>
            <p:ph idx="1"/>
          </p:nvPr>
        </p:nvSpPr>
        <p:spPr/>
        <p:txBody>
          <a:bodyPr>
            <a:noAutofit/>
          </a:bodyPr>
          <a:lstStyle/>
          <a:p>
            <a:pPr algn="ctr"/>
            <a:r>
              <a:rPr lang="en-US" sz="3200" b="1" dirty="0"/>
              <a:t>Now it happened in the process of time that the king of Egypt died. Then the children of Israel groaned because of the bondage, and </a:t>
            </a:r>
            <a:r>
              <a:rPr lang="en-US" sz="3200" b="1" u="sng" dirty="0">
                <a:solidFill>
                  <a:srgbClr val="FF0000"/>
                </a:solidFill>
              </a:rPr>
              <a:t>they cried out</a:t>
            </a:r>
            <a:r>
              <a:rPr lang="en-US" sz="3200" b="1" dirty="0"/>
              <a:t>; and their </a:t>
            </a:r>
            <a:r>
              <a:rPr lang="en-US" sz="3200" b="1" u="sng" dirty="0">
                <a:solidFill>
                  <a:srgbClr val="FF0000"/>
                </a:solidFill>
              </a:rPr>
              <a:t>cry came up to God </a:t>
            </a:r>
            <a:r>
              <a:rPr lang="en-US" sz="3200" b="1" dirty="0"/>
              <a:t>because of </a:t>
            </a:r>
            <a:r>
              <a:rPr lang="en-US" sz="3200" b="1" dirty="0">
                <a:solidFill>
                  <a:srgbClr val="FF0000"/>
                </a:solidFill>
              </a:rPr>
              <a:t>the bondage</a:t>
            </a:r>
            <a:r>
              <a:rPr lang="en-US" sz="3200" b="1" dirty="0"/>
              <a:t>. </a:t>
            </a:r>
            <a:r>
              <a:rPr lang="en-US" sz="3200" b="1" dirty="0" smtClean="0"/>
              <a:t> Ex 2:23</a:t>
            </a:r>
            <a:endParaRPr lang="en-US" sz="3200" b="1" dirty="0"/>
          </a:p>
        </p:txBody>
      </p:sp>
    </p:spTree>
    <p:extLst>
      <p:ext uri="{BB962C8B-B14F-4D97-AF65-F5344CB8AC3E}">
        <p14:creationId xmlns:p14="http://schemas.microsoft.com/office/powerpoint/2010/main" val="242421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Ou</a:t>
            </a:r>
            <a:r>
              <a:rPr lang="en-US" b="1" u="sng" dirty="0" smtClean="0"/>
              <a:t>r cry is heard</a:t>
            </a:r>
            <a:endParaRPr lang="en-US" b="1" u="sng" dirty="0"/>
          </a:p>
        </p:txBody>
      </p:sp>
      <p:sp>
        <p:nvSpPr>
          <p:cNvPr id="3" name="Content Placeholder 2"/>
          <p:cNvSpPr>
            <a:spLocks noGrp="1"/>
          </p:cNvSpPr>
          <p:nvPr>
            <p:ph idx="1"/>
          </p:nvPr>
        </p:nvSpPr>
        <p:spPr/>
        <p:txBody>
          <a:bodyPr>
            <a:normAutofit/>
          </a:bodyPr>
          <a:lstStyle/>
          <a:p>
            <a:pPr algn="ctr"/>
            <a:r>
              <a:rPr lang="en-US" sz="4400" b="1" i="1" dirty="0"/>
              <a:t>The </a:t>
            </a:r>
            <a:r>
              <a:rPr lang="en-US" sz="4400" b="1" i="1" dirty="0">
                <a:solidFill>
                  <a:srgbClr val="FF0000"/>
                </a:solidFill>
              </a:rPr>
              <a:t>righteous</a:t>
            </a:r>
            <a:r>
              <a:rPr lang="en-US" sz="4400" b="1" dirty="0">
                <a:solidFill>
                  <a:srgbClr val="FF0000"/>
                </a:solidFill>
              </a:rPr>
              <a:t> cry out</a:t>
            </a:r>
            <a:r>
              <a:rPr lang="en-US" sz="4400" b="1" dirty="0"/>
              <a:t>, and the </a:t>
            </a:r>
            <a:r>
              <a:rPr lang="en-US" sz="4400" b="1" dirty="0">
                <a:solidFill>
                  <a:srgbClr val="FF0000"/>
                </a:solidFill>
              </a:rPr>
              <a:t>Lord hears</a:t>
            </a:r>
            <a:r>
              <a:rPr lang="en-US" sz="4400" b="1" dirty="0"/>
              <a:t>, And </a:t>
            </a:r>
            <a:r>
              <a:rPr lang="en-US" sz="4400" b="1" dirty="0">
                <a:solidFill>
                  <a:srgbClr val="FF0000"/>
                </a:solidFill>
              </a:rPr>
              <a:t>delivers</a:t>
            </a:r>
            <a:r>
              <a:rPr lang="en-US" sz="4400" b="1" dirty="0"/>
              <a:t> them </a:t>
            </a:r>
            <a:r>
              <a:rPr lang="en-US" sz="4400" b="1" dirty="0">
                <a:solidFill>
                  <a:srgbClr val="FF0000"/>
                </a:solidFill>
              </a:rPr>
              <a:t>out</a:t>
            </a:r>
            <a:r>
              <a:rPr lang="en-US" sz="4400" b="1" dirty="0"/>
              <a:t> of </a:t>
            </a:r>
            <a:r>
              <a:rPr lang="en-US" sz="4400" b="1" u="sng" dirty="0">
                <a:solidFill>
                  <a:srgbClr val="FF0000"/>
                </a:solidFill>
              </a:rPr>
              <a:t>all their troubles</a:t>
            </a:r>
            <a:r>
              <a:rPr lang="en-US" sz="4400" b="1" dirty="0" smtClean="0"/>
              <a:t>. Ps 34:17</a:t>
            </a:r>
            <a:endParaRPr lang="en-US" sz="4400" b="1" dirty="0"/>
          </a:p>
        </p:txBody>
      </p:sp>
    </p:spTree>
    <p:extLst>
      <p:ext uri="{BB962C8B-B14F-4D97-AF65-F5344CB8AC3E}">
        <p14:creationId xmlns:p14="http://schemas.microsoft.com/office/powerpoint/2010/main" val="214862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They Cried Out</a:t>
            </a:r>
            <a:endParaRPr lang="en-US" b="1" u="sng" dirty="0"/>
          </a:p>
        </p:txBody>
      </p:sp>
      <p:sp>
        <p:nvSpPr>
          <p:cNvPr id="3" name="Content Placeholder 2"/>
          <p:cNvSpPr>
            <a:spLocks noGrp="1"/>
          </p:cNvSpPr>
          <p:nvPr>
            <p:ph idx="1"/>
          </p:nvPr>
        </p:nvSpPr>
        <p:spPr>
          <a:xfrm>
            <a:off x="457199" y="2209800"/>
            <a:ext cx="7512051" cy="4156075"/>
          </a:xfrm>
        </p:spPr>
        <p:txBody>
          <a:bodyPr>
            <a:normAutofit/>
          </a:bodyPr>
          <a:lstStyle/>
          <a:p>
            <a:r>
              <a:rPr lang="en-US" sz="3200" dirty="0"/>
              <a:t>Then the multitudes who went before and those </a:t>
            </a:r>
            <a:r>
              <a:rPr lang="en-US" sz="3200" b="1" u="sng" dirty="0">
                <a:solidFill>
                  <a:srgbClr val="FF0000"/>
                </a:solidFill>
              </a:rPr>
              <a:t>who followed cried out</a:t>
            </a:r>
            <a:r>
              <a:rPr lang="en-US" sz="3200" dirty="0"/>
              <a:t>, saying</a:t>
            </a:r>
            <a:r>
              <a:rPr lang="en-US" sz="3200" dirty="0" smtClean="0"/>
              <a:t>:</a:t>
            </a:r>
          </a:p>
          <a:p>
            <a:pPr marL="0" indent="0">
              <a:buNone/>
            </a:pPr>
            <a:r>
              <a:rPr lang="en-US" sz="3200" dirty="0"/>
              <a:t>	</a:t>
            </a:r>
            <a:r>
              <a:rPr lang="en-US" sz="3200" dirty="0" smtClean="0"/>
              <a:t>“</a:t>
            </a:r>
            <a:r>
              <a:rPr lang="en-US" sz="3200" b="1" u="sng" dirty="0">
                <a:solidFill>
                  <a:srgbClr val="FF0000"/>
                </a:solidFill>
              </a:rPr>
              <a:t>Hosanna</a:t>
            </a:r>
            <a:r>
              <a:rPr lang="en-US" sz="3200" dirty="0"/>
              <a:t> to the Son of David!</a:t>
            </a:r>
            <a:r>
              <a:rPr lang="en-US" sz="3200" dirty="0" smtClean="0"/>
              <a:t> 	‘</a:t>
            </a:r>
            <a:r>
              <a:rPr lang="en-US" sz="3200" dirty="0"/>
              <a:t>Blessed </a:t>
            </a:r>
            <a:r>
              <a:rPr lang="en-US" sz="3200" i="1" dirty="0"/>
              <a:t>is</a:t>
            </a:r>
            <a:r>
              <a:rPr lang="en-US" sz="3200" dirty="0"/>
              <a:t> He who comes in the </a:t>
            </a:r>
            <a:r>
              <a:rPr lang="en-US" sz="3200" dirty="0" smtClean="0"/>
              <a:t>	name </a:t>
            </a:r>
            <a:r>
              <a:rPr lang="en-US" sz="3200" dirty="0"/>
              <a:t>of </a:t>
            </a:r>
            <a:r>
              <a:rPr lang="en-US" sz="3200" dirty="0" smtClean="0"/>
              <a:t>	the </a:t>
            </a:r>
            <a:r>
              <a:rPr lang="en-US" sz="3200" dirty="0"/>
              <a:t>Lord!</a:t>
            </a:r>
            <a:r>
              <a:rPr lang="en-US" sz="3200" dirty="0" smtClean="0"/>
              <a:t>’</a:t>
            </a:r>
            <a:r>
              <a:rPr lang="en-US" sz="3200" b="1" dirty="0">
                <a:solidFill>
                  <a:srgbClr val="FF0000"/>
                </a:solidFill>
              </a:rPr>
              <a:t> </a:t>
            </a:r>
            <a:r>
              <a:rPr lang="en-US" sz="3200" b="1" u="sng" dirty="0" smtClean="0">
                <a:solidFill>
                  <a:srgbClr val="FF0000"/>
                </a:solidFill>
              </a:rPr>
              <a:t>Hosanna </a:t>
            </a:r>
            <a:r>
              <a:rPr lang="en-US" sz="3200" b="1" u="sng" dirty="0">
                <a:solidFill>
                  <a:srgbClr val="FF0000"/>
                </a:solidFill>
              </a:rPr>
              <a:t>in </a:t>
            </a:r>
            <a:r>
              <a:rPr lang="en-US" sz="3200" b="1" dirty="0" smtClean="0">
                <a:solidFill>
                  <a:srgbClr val="FF0000"/>
                </a:solidFill>
              </a:rPr>
              <a:t>	</a:t>
            </a:r>
            <a:r>
              <a:rPr lang="en-US" sz="3200" b="1" u="sng" dirty="0" smtClean="0">
                <a:solidFill>
                  <a:srgbClr val="FF0000"/>
                </a:solidFill>
              </a:rPr>
              <a:t>the </a:t>
            </a:r>
            <a:r>
              <a:rPr lang="en-US" sz="3200" b="1" u="sng" dirty="0">
                <a:solidFill>
                  <a:srgbClr val="FF0000"/>
                </a:solidFill>
              </a:rPr>
              <a:t>highest!</a:t>
            </a:r>
            <a:r>
              <a:rPr lang="en-US" sz="3200" b="1" dirty="0" smtClean="0">
                <a:solidFill>
                  <a:srgbClr val="FF0000"/>
                </a:solidFill>
              </a:rPr>
              <a:t>” </a:t>
            </a:r>
            <a:r>
              <a:rPr lang="en-US" sz="3200" dirty="0" smtClean="0"/>
              <a:t>Matt 21:9</a:t>
            </a:r>
            <a:endParaRPr lang="en-US" sz="3200" dirty="0"/>
          </a:p>
        </p:txBody>
      </p:sp>
    </p:spTree>
    <p:extLst>
      <p:ext uri="{BB962C8B-B14F-4D97-AF65-F5344CB8AC3E}">
        <p14:creationId xmlns:p14="http://schemas.microsoft.com/office/powerpoint/2010/main" val="3363238103"/>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88</TotalTime>
  <Words>381</Words>
  <Application>Microsoft Macintosh PowerPoint</Application>
  <PresentationFormat>On-screen Show (4:3)</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Plaza</vt:lpstr>
      <vt:lpstr>The Change (7): From Silence to Cry</vt:lpstr>
      <vt:lpstr>The Change</vt:lpstr>
      <vt:lpstr>They Cried Out</vt:lpstr>
      <vt:lpstr>1 – Death </vt:lpstr>
      <vt:lpstr>2 - Lost birthrights </vt:lpstr>
      <vt:lpstr>3-  famine and Joseph</vt:lpstr>
      <vt:lpstr>4. Bondage and slavery </vt:lpstr>
      <vt:lpstr>Our cry is heard</vt:lpstr>
      <vt:lpstr>They Cried Out</vt:lpstr>
      <vt:lpstr>St Andrew of Crete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Change (7): From Silence to Cry</dc:title>
  <dc:creator>Father Mark Aziz</dc:creator>
  <cp:lastModifiedBy>Father Mark Aziz</cp:lastModifiedBy>
  <cp:revision>9</cp:revision>
  <dcterms:created xsi:type="dcterms:W3CDTF">2014-04-11T09:41:06Z</dcterms:created>
  <dcterms:modified xsi:type="dcterms:W3CDTF">2014-04-12T23:21:40Z</dcterms:modified>
</cp:coreProperties>
</file>