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7" r:id="rId3"/>
    <p:sldId id="266" r:id="rId4"/>
    <p:sldId id="268" r:id="rId5"/>
    <p:sldId id="274" r:id="rId6"/>
    <p:sldId id="269" r:id="rId7"/>
    <p:sldId id="270" r:id="rId8"/>
    <p:sldId id="273" r:id="rId9"/>
    <p:sldId id="271" r:id="rId10"/>
    <p:sldId id="272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2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0B2D26F-320A-BA4B-8FFF-7E1EA23937B5}" type="datetimeFigureOut">
              <a:rPr lang="en-US" smtClean="0"/>
              <a:t>05/04/2014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CB167BA1-D21A-BC40-9E0C-22E79D7D00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9388" y="4316358"/>
            <a:ext cx="8333256" cy="10486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The Change (6): From </a:t>
            </a:r>
            <a:r>
              <a:rPr lang="en-US" b="1" u="sng" dirty="0" smtClean="0"/>
              <a:t>My vision </a:t>
            </a:r>
            <a:r>
              <a:rPr lang="en-US" b="1" u="sng" dirty="0" smtClean="0"/>
              <a:t>To His Vision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02651" y="5365042"/>
            <a:ext cx="5458968" cy="621792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6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Sunday of the Great Lent 2014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750" y="389053"/>
            <a:ext cx="2540092" cy="367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3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7. </a:t>
            </a:r>
            <a:r>
              <a:rPr lang="en-US" b="1" u="sng" dirty="0"/>
              <a:t>He </a:t>
            </a:r>
            <a:r>
              <a:rPr lang="en-US" b="1" u="sng" dirty="0" smtClean="0"/>
              <a:t>saw them </a:t>
            </a:r>
            <a:r>
              <a:rPr lang="en-US" b="1" u="sng" dirty="0"/>
              <a:t>blind : they saw him a </a:t>
            </a:r>
            <a:r>
              <a:rPr lang="en-US" b="1" u="sng" dirty="0" smtClean="0"/>
              <a:t>sinner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854372" cy="4466771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So they again called the man who was blind, and said to him, “Give God the glory! We know that </a:t>
            </a:r>
            <a:r>
              <a:rPr lang="en-US" sz="3200" b="1" u="sng" dirty="0">
                <a:solidFill>
                  <a:srgbClr val="FF0000"/>
                </a:solidFill>
              </a:rPr>
              <a:t>this Man is a sinner</a:t>
            </a:r>
            <a:r>
              <a:rPr lang="en-US" sz="3200" dirty="0"/>
              <a:t>.</a:t>
            </a:r>
            <a:r>
              <a:rPr lang="en-US" sz="3200" dirty="0" smtClean="0"/>
              <a:t>” …</a:t>
            </a:r>
            <a:r>
              <a:rPr lang="en-US" sz="3200" dirty="0"/>
              <a:t>Then </a:t>
            </a:r>
            <a:r>
              <a:rPr lang="en-US" sz="3200" i="1" dirty="0"/>
              <a:t>some</a:t>
            </a:r>
            <a:r>
              <a:rPr lang="en-US" sz="3200" dirty="0"/>
              <a:t> of the Pharisees who were with Him heard these words, and said to Him, “Are </a:t>
            </a:r>
            <a:r>
              <a:rPr lang="en-US" sz="3200" b="1" dirty="0">
                <a:solidFill>
                  <a:srgbClr val="FF0000"/>
                </a:solidFill>
              </a:rPr>
              <a:t>we blind also</a:t>
            </a:r>
            <a:r>
              <a:rPr lang="en-US" sz="3200" dirty="0"/>
              <a:t>?</a:t>
            </a:r>
            <a:r>
              <a:rPr lang="en-US" sz="3200" dirty="0" smtClean="0"/>
              <a:t>” </a:t>
            </a:r>
            <a:r>
              <a:rPr lang="en-US" sz="3200" dirty="0" err="1" smtClean="0"/>
              <a:t>Jn</a:t>
            </a:r>
            <a:r>
              <a:rPr lang="en-US" sz="3200" dirty="0" smtClean="0"/>
              <a:t> 9:24,40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4598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 smtClean="0"/>
              <a:t>St. Justin Martyr 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This baptism is called </a:t>
            </a:r>
            <a:r>
              <a:rPr lang="en-US" sz="4000" b="1" dirty="0">
                <a:solidFill>
                  <a:srgbClr val="FF0000"/>
                </a:solidFill>
              </a:rPr>
              <a:t>“illumination” </a:t>
            </a:r>
            <a:r>
              <a:rPr lang="en-US" sz="4000" b="1" dirty="0"/>
              <a:t>because of the mental enlightenment that is experienced by those who learn these things. 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4505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u="sng" dirty="0"/>
              <a:t>St. John of </a:t>
            </a:r>
            <a:r>
              <a:rPr lang="en-US" sz="4400" b="1" u="sng" dirty="0" err="1"/>
              <a:t>Kronstadt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Watch your heart during all your life — </a:t>
            </a:r>
            <a:r>
              <a:rPr lang="en-US" sz="3600" b="1" u="sng" dirty="0">
                <a:solidFill>
                  <a:srgbClr val="FF0000"/>
                </a:solidFill>
              </a:rPr>
              <a:t>examine it, listen to it, </a:t>
            </a:r>
            <a:r>
              <a:rPr lang="en-US" sz="3600" b="1" dirty="0"/>
              <a:t>and see what prevents its </a:t>
            </a:r>
            <a:r>
              <a:rPr lang="en-US" sz="3600" b="1" u="sng" dirty="0">
                <a:solidFill>
                  <a:srgbClr val="FF0000"/>
                </a:solidFill>
              </a:rPr>
              <a:t>union with the most blessed Lord</a:t>
            </a:r>
            <a:r>
              <a:rPr lang="en-US" sz="3600" b="1" dirty="0"/>
              <a:t>. Let this be for you </a:t>
            </a:r>
            <a:r>
              <a:rPr lang="en-US" sz="3600" b="1" u="sng" dirty="0">
                <a:solidFill>
                  <a:srgbClr val="FF0000"/>
                </a:solidFill>
              </a:rPr>
              <a:t>the science of all sciences</a:t>
            </a:r>
            <a:r>
              <a:rPr lang="en-US" sz="3600" b="1" dirty="0"/>
              <a:t>,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2718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1. He </a:t>
            </a:r>
            <a:r>
              <a:rPr lang="en-US" b="1" u="sng" dirty="0">
                <a:solidFill>
                  <a:srgbClr val="FF0000"/>
                </a:solidFill>
              </a:rPr>
              <a:t>saw him : they did not see </a:t>
            </a:r>
            <a:r>
              <a:rPr lang="en-US" b="1" u="sng" dirty="0" smtClean="0">
                <a:solidFill>
                  <a:srgbClr val="FF0000"/>
                </a:solidFill>
              </a:rPr>
              <a:t>him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Now as </a:t>
            </a:r>
            <a:r>
              <a:rPr lang="en-US" sz="3600" b="1" i="1" dirty="0"/>
              <a:t>Jesus</a:t>
            </a:r>
            <a:r>
              <a:rPr lang="en-US" sz="3600" b="1" dirty="0"/>
              <a:t> passed by, </a:t>
            </a:r>
            <a:r>
              <a:rPr lang="en-US" sz="3600" b="1" u="sng" dirty="0">
                <a:solidFill>
                  <a:srgbClr val="FF0000"/>
                </a:solidFill>
              </a:rPr>
              <a:t>He saw a man </a:t>
            </a:r>
            <a:r>
              <a:rPr lang="en-US" sz="3600" b="1" dirty="0"/>
              <a:t>who was blind from birth. 2 And </a:t>
            </a:r>
            <a:r>
              <a:rPr lang="en-US" sz="3600" b="1" dirty="0">
                <a:solidFill>
                  <a:srgbClr val="FF0000"/>
                </a:solidFill>
              </a:rPr>
              <a:t>His disciples asked Him</a:t>
            </a:r>
            <a:r>
              <a:rPr lang="en-US" sz="3600" b="1" dirty="0"/>
              <a:t>, saying, “Rabbi, who sinned, this man or his parents, that he was born blind?</a:t>
            </a:r>
            <a:r>
              <a:rPr lang="en-US" sz="3600" b="1" dirty="0" smtClean="0"/>
              <a:t>” </a:t>
            </a:r>
            <a:r>
              <a:rPr lang="en-US" sz="3600" b="1" dirty="0" err="1" smtClean="0"/>
              <a:t>Jn</a:t>
            </a:r>
            <a:r>
              <a:rPr lang="en-US" sz="3600" b="1" dirty="0" smtClean="0"/>
              <a:t> 9:1,2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423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2. He </a:t>
            </a:r>
            <a:r>
              <a:rPr lang="en-US" b="1" u="sng" dirty="0"/>
              <a:t>saw Glory in It : they </a:t>
            </a:r>
            <a:r>
              <a:rPr lang="en-US" b="1" u="sng" dirty="0" smtClean="0"/>
              <a:t>saw someone </a:t>
            </a:r>
            <a:r>
              <a:rPr lang="en-US" b="1" u="sng" dirty="0"/>
              <a:t>to </a:t>
            </a:r>
            <a:r>
              <a:rPr lang="en-US" b="1" u="sng" dirty="0" smtClean="0"/>
              <a:t>condemn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217230" cy="43942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2 </a:t>
            </a:r>
            <a:r>
              <a:rPr lang="en-US" sz="3200" dirty="0"/>
              <a:t>And His disciples asked Him, saying, “Rabbi, who sinned, this man or his parents, that he was born blind?”</a:t>
            </a:r>
            <a:r>
              <a:rPr lang="en-US" sz="3200" b="1" dirty="0" smtClean="0"/>
              <a:t>3</a:t>
            </a:r>
            <a:r>
              <a:rPr lang="en-US" sz="3200" b="1" dirty="0"/>
              <a:t> </a:t>
            </a:r>
            <a:r>
              <a:rPr lang="en-US" sz="3200" dirty="0"/>
              <a:t>Jesus answered, </a:t>
            </a:r>
            <a:r>
              <a:rPr lang="en-US" sz="3200" b="1" u="sng" dirty="0">
                <a:solidFill>
                  <a:srgbClr val="FF0000"/>
                </a:solidFill>
              </a:rPr>
              <a:t>“Neither this man nor his parents sinned, but that the works of God should be revealed in him. </a:t>
            </a:r>
            <a:r>
              <a:rPr lang="en-US" sz="3200" dirty="0" smtClean="0"/>
              <a:t> </a:t>
            </a:r>
            <a:r>
              <a:rPr lang="en-US" sz="3200" dirty="0" err="1" smtClean="0"/>
              <a:t>Jn</a:t>
            </a:r>
            <a:r>
              <a:rPr lang="en-US" sz="3200" dirty="0" smtClean="0"/>
              <a:t> 9:3,4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5217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3. He saw him illuminated : they saw him just a son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38647" cy="435512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His parents answered them and said, “We know </a:t>
            </a:r>
            <a:r>
              <a:rPr lang="en-US" sz="3200" b="1" u="sng" dirty="0">
                <a:solidFill>
                  <a:srgbClr val="FF0000"/>
                </a:solidFill>
              </a:rPr>
              <a:t>that this is our son, and that he was born blind</a:t>
            </a:r>
            <a:r>
              <a:rPr lang="en-US" sz="3200" b="1" dirty="0"/>
              <a:t>; 21 but by what means he now sees we do not know, or who opened his eyes </a:t>
            </a:r>
            <a:r>
              <a:rPr lang="en-US" sz="3200" b="1" u="sng" dirty="0">
                <a:solidFill>
                  <a:srgbClr val="FF0000"/>
                </a:solidFill>
              </a:rPr>
              <a:t>we do not know</a:t>
            </a:r>
            <a:r>
              <a:rPr lang="en-US" sz="3200" b="1" dirty="0"/>
              <a:t>. He is of age; ask him. He will speak for himself.” 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Jn</a:t>
            </a:r>
            <a:r>
              <a:rPr lang="en-US" sz="3200" b="1" dirty="0" smtClean="0"/>
              <a:t> 9:20,21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3634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4</a:t>
            </a:r>
            <a:r>
              <a:rPr lang="en-US" b="1" u="sng" dirty="0" smtClean="0"/>
              <a:t>. </a:t>
            </a:r>
            <a:r>
              <a:rPr lang="en-US" b="1" u="sng" dirty="0"/>
              <a:t>He saw the joy of his </a:t>
            </a:r>
            <a:r>
              <a:rPr lang="en-US" b="1" u="sng" dirty="0" smtClean="0"/>
              <a:t>mission: </a:t>
            </a:r>
            <a:r>
              <a:rPr lang="en-US" b="1" u="sng" dirty="0"/>
              <a:t>they saw the broken human tradition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As long as I am in the world, </a:t>
            </a:r>
            <a:r>
              <a:rPr lang="en-US" sz="3600" b="1" u="sng" dirty="0">
                <a:solidFill>
                  <a:srgbClr val="FF0000"/>
                </a:solidFill>
              </a:rPr>
              <a:t>I am the light of the world.</a:t>
            </a:r>
            <a:r>
              <a:rPr lang="en-US" sz="3600" b="1" dirty="0" smtClean="0"/>
              <a:t>” …..16</a:t>
            </a:r>
            <a:r>
              <a:rPr lang="en-US" sz="3600" b="1" dirty="0"/>
              <a:t> Therefore some of the Pharisees said, “</a:t>
            </a:r>
            <a:r>
              <a:rPr lang="en-US" sz="3600" b="1" dirty="0">
                <a:solidFill>
                  <a:srgbClr val="FF0000"/>
                </a:solidFill>
              </a:rPr>
              <a:t>This Man is not from God, because He does not keep the Sabbath</a:t>
            </a:r>
            <a:r>
              <a:rPr lang="en-US" sz="3600" b="1" dirty="0"/>
              <a:t>.</a:t>
            </a:r>
            <a:r>
              <a:rPr lang="en-US" sz="3600" b="1" dirty="0" smtClean="0"/>
              <a:t>” </a:t>
            </a:r>
            <a:r>
              <a:rPr lang="en-US" sz="3600" b="1" dirty="0" err="1" smtClean="0"/>
              <a:t>Jn</a:t>
            </a:r>
            <a:r>
              <a:rPr lang="en-US" sz="3600" b="1" dirty="0" smtClean="0"/>
              <a:t> 9:5,16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66778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5. </a:t>
            </a:r>
            <a:r>
              <a:rPr lang="en-US" b="1" u="sng" dirty="0"/>
              <a:t>He saw that he came to unify : they saw him a cause of </a:t>
            </a:r>
            <a:r>
              <a:rPr lang="en-US" b="1" u="sng" dirty="0" smtClean="0"/>
              <a:t>division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200" b="1" dirty="0"/>
              <a:t>Therefore some of the Pharisees said, “This Man is not from God, because He does not keep the Sabbath.</a:t>
            </a:r>
            <a:r>
              <a:rPr lang="en-US" sz="3200" b="1" dirty="0" smtClean="0"/>
              <a:t>” Others </a:t>
            </a:r>
            <a:r>
              <a:rPr lang="en-US" sz="3200" b="1" dirty="0"/>
              <a:t>said, “How can a man who is a sinner do such signs?” </a:t>
            </a:r>
            <a:r>
              <a:rPr lang="en-US" sz="3200" b="1" u="sng" dirty="0">
                <a:solidFill>
                  <a:srgbClr val="FF0000"/>
                </a:solidFill>
              </a:rPr>
              <a:t>And there was a division among them</a:t>
            </a:r>
            <a:r>
              <a:rPr lang="en-US" sz="3200" b="1" u="sng" dirty="0" smtClean="0">
                <a:solidFill>
                  <a:srgbClr val="FF0000"/>
                </a:solidFill>
              </a:rPr>
              <a:t>. </a:t>
            </a:r>
            <a:r>
              <a:rPr lang="en-US" sz="3200" b="1" dirty="0" err="1" smtClean="0"/>
              <a:t>Jn</a:t>
            </a:r>
            <a:r>
              <a:rPr lang="en-US" sz="3200" b="1" dirty="0" smtClean="0"/>
              <a:t> 9:16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07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St Paul and Discernment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This girl followed Paul and us, and cried out, saying, “</a:t>
            </a:r>
            <a:r>
              <a:rPr lang="en-US" sz="3600" b="1" u="sng" dirty="0">
                <a:solidFill>
                  <a:srgbClr val="FF0000"/>
                </a:solidFill>
              </a:rPr>
              <a:t>These men are the servants of the Most High God, who proclaim to us the way of salvation</a:t>
            </a:r>
            <a:r>
              <a:rPr lang="en-US" sz="3600" b="1" dirty="0"/>
              <a:t>.”  And this </a:t>
            </a:r>
            <a:r>
              <a:rPr lang="en-US" sz="3600" b="1" u="sng" dirty="0">
                <a:solidFill>
                  <a:srgbClr val="FF0000"/>
                </a:solidFill>
              </a:rPr>
              <a:t>she did for many </a:t>
            </a:r>
            <a:r>
              <a:rPr lang="en-US" sz="3600" b="1" u="sng" dirty="0" smtClean="0">
                <a:solidFill>
                  <a:srgbClr val="FF0000"/>
                </a:solidFill>
              </a:rPr>
              <a:t>days</a:t>
            </a:r>
            <a:r>
              <a:rPr lang="en-US" sz="3600" b="1" dirty="0" smtClean="0"/>
              <a:t>... Acts 16:17,18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50153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6. </a:t>
            </a:r>
            <a:r>
              <a:rPr lang="en-US" b="1" u="sng" dirty="0"/>
              <a:t>He saw him a believer : they saw him a </a:t>
            </a:r>
            <a:r>
              <a:rPr lang="en-US" b="1" u="sng" dirty="0" smtClean="0"/>
              <a:t>sinner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So they again called the man who was blind, and said to him, “Give God the glory! We know that this </a:t>
            </a:r>
            <a:r>
              <a:rPr lang="en-US" sz="3600" b="1" u="sng" dirty="0">
                <a:solidFill>
                  <a:srgbClr val="FF0000"/>
                </a:solidFill>
              </a:rPr>
              <a:t>Man is a sinner</a:t>
            </a:r>
            <a:r>
              <a:rPr lang="en-US" sz="3600" b="1" dirty="0"/>
              <a:t>.</a:t>
            </a:r>
            <a:r>
              <a:rPr lang="en-US" sz="3600" b="1" dirty="0" smtClean="0"/>
              <a:t>”…Then </a:t>
            </a:r>
            <a:r>
              <a:rPr lang="en-US" sz="3600" b="1" dirty="0"/>
              <a:t>he said, “Lord, </a:t>
            </a:r>
            <a:r>
              <a:rPr lang="en-US" sz="3600" b="1" u="sng" dirty="0">
                <a:solidFill>
                  <a:srgbClr val="FF0000"/>
                </a:solidFill>
              </a:rPr>
              <a:t>I believe!” And he worshiped Him</a:t>
            </a:r>
            <a:r>
              <a:rPr lang="en-US" sz="3600" b="1" dirty="0" smtClean="0"/>
              <a:t>. </a:t>
            </a:r>
            <a:r>
              <a:rPr lang="en-US" sz="3600" b="1" dirty="0" err="1" smtClean="0"/>
              <a:t>Jn</a:t>
            </a:r>
            <a:r>
              <a:rPr lang="en-US" sz="3600" b="1" dirty="0" smtClean="0"/>
              <a:t> 9:24,38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4008772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134</TotalTime>
  <Words>452</Words>
  <Application>Microsoft Macintosh PowerPoint</Application>
  <PresentationFormat>On-screen Show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Plaza</vt:lpstr>
      <vt:lpstr>The Change (6): From My vision To His Vision</vt:lpstr>
      <vt:lpstr>St. John of Kronstadt</vt:lpstr>
      <vt:lpstr>1. He saw him : they did not see him</vt:lpstr>
      <vt:lpstr>2. He saw Glory in It : they saw someone to condemn</vt:lpstr>
      <vt:lpstr>3. He saw him illuminated : they saw him just a son</vt:lpstr>
      <vt:lpstr>4. He saw the joy of his mission: they saw the broken human tradition </vt:lpstr>
      <vt:lpstr>5. He saw that he came to unify : they saw him a cause of division</vt:lpstr>
      <vt:lpstr>St Paul and Discernment </vt:lpstr>
      <vt:lpstr>6. He saw him a believer : they saw him a sinner</vt:lpstr>
      <vt:lpstr>7. He saw them blind : they saw him a sinner</vt:lpstr>
      <vt:lpstr>St. Justin Martyr </vt:lpstr>
    </vt:vector>
  </TitlesOfParts>
  <Company>asfdadfd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 User</dc:creator>
  <cp:lastModifiedBy>Veronia Aziz</cp:lastModifiedBy>
  <cp:revision>11</cp:revision>
  <dcterms:created xsi:type="dcterms:W3CDTF">2014-04-05T14:16:40Z</dcterms:created>
  <dcterms:modified xsi:type="dcterms:W3CDTF">2014-04-05T20:40:37Z</dcterms:modified>
</cp:coreProperties>
</file>