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8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2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5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4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2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65B2-FCF5-DE44-999B-03AEE8887FBF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6C0D-FC6A-1A49-A655-6CFC1487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299" y="1114989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Life of </a:t>
            </a:r>
            <a:br>
              <a:rPr lang="en-US" sz="5400" dirty="0" smtClean="0"/>
            </a:br>
            <a:r>
              <a:rPr lang="en-US" sz="5400" dirty="0" smtClean="0"/>
              <a:t>Elijah the Prophet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140" y="4100642"/>
            <a:ext cx="6400800" cy="1752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“Standing in the Gap”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Light &amp; Life Fall 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0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Kings 17:1-5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And Elijah the </a:t>
            </a:r>
            <a:r>
              <a:rPr lang="en-US" dirty="0" err="1" smtClean="0"/>
              <a:t>Tishbite</a:t>
            </a:r>
            <a:r>
              <a:rPr lang="en-US" dirty="0" smtClean="0"/>
              <a:t>, of the inhabitants of Gilead, said to Ahab, “As the Lord God of Israel lives, before whom I stand, there shall not be dew nor rain these years, except at my word.”</a:t>
            </a:r>
          </a:p>
          <a:p>
            <a:pPr marL="0" indent="0">
              <a:buNone/>
            </a:pPr>
            <a:r>
              <a:rPr lang="en-US" dirty="0" smtClean="0"/>
              <a:t>2 Then the word of the Lord came to him, saying, 3 “Get away from here and turn eastward, and hide by the Brook </a:t>
            </a:r>
            <a:r>
              <a:rPr lang="en-US" dirty="0" err="1" smtClean="0"/>
              <a:t>Cherith</a:t>
            </a:r>
            <a:r>
              <a:rPr lang="en-US" dirty="0" smtClean="0"/>
              <a:t>, which flows into the Jordan. 4 And it will be that you shall drink from the brook, and I have commanded the ravens to feed you there.”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3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 Camp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903" b="169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641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“For </a:t>
            </a:r>
            <a:r>
              <a:rPr lang="en-US" dirty="0"/>
              <a:t>the godly hero to be useful as an instrument of significance in the Lord’s hand, </a:t>
            </a:r>
            <a:r>
              <a:rPr lang="en-US" b="1" u="sng" dirty="0"/>
              <a:t>he must be humbled and forced to trust</a:t>
            </a:r>
            <a:r>
              <a:rPr lang="en-US" b="1" u="sng" dirty="0" smtClean="0"/>
              <a:t>.</a:t>
            </a:r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r>
              <a:rPr lang="en-US" b="1" dirty="0" smtClean="0"/>
              <a:t> </a:t>
            </a:r>
            <a:r>
              <a:rPr lang="en-US" b="1" dirty="0"/>
              <a:t>He </a:t>
            </a:r>
            <a:r>
              <a:rPr lang="en-US" b="1" dirty="0" smtClean="0"/>
              <a:t>must be </a:t>
            </a:r>
            <a:r>
              <a:rPr lang="en-US" b="1" u="sng" dirty="0"/>
              <a:t>“cut down to size.”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0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u="sng" dirty="0" smtClean="0"/>
          </a:p>
          <a:p>
            <a:pPr marL="0" indent="0" algn="ctr">
              <a:buNone/>
            </a:pPr>
            <a:r>
              <a:rPr lang="en-US" sz="3600" b="1" dirty="0" smtClean="0"/>
              <a:t>Elijah </a:t>
            </a:r>
            <a:r>
              <a:rPr lang="en-US" sz="3600" b="1" dirty="0"/>
              <a:t>was a spokesman, but he was not yet, truly, a man of God. </a:t>
            </a:r>
          </a:p>
        </p:txBody>
      </p:sp>
    </p:spTree>
    <p:extLst>
      <p:ext uri="{BB962C8B-B14F-4D97-AF65-F5344CB8AC3E}">
        <p14:creationId xmlns:p14="http://schemas.microsoft.com/office/powerpoint/2010/main" val="296909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19983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dirty="0" smtClean="0"/>
              <a:t> </a:t>
            </a:r>
            <a:r>
              <a:rPr lang="en-US" sz="3000" b="1" i="1" dirty="0"/>
              <a:t>“Go away from here and turn eastward, and hide yourself by the brook </a:t>
            </a:r>
            <a:r>
              <a:rPr lang="en-US" sz="3000" b="1" i="1" dirty="0" err="1"/>
              <a:t>Cherith</a:t>
            </a:r>
            <a:r>
              <a:rPr lang="en-US" sz="3000" b="1" i="1" dirty="0"/>
              <a:t>, which is east of the Jordan. </a:t>
            </a:r>
            <a:endParaRPr lang="en-US" sz="3000" b="1" i="1" dirty="0" smtClean="0"/>
          </a:p>
          <a:p>
            <a:pPr marL="0" lvl="0" indent="0">
              <a:buNone/>
            </a:pPr>
            <a:r>
              <a:rPr lang="en-US" sz="3000" b="1" i="1" dirty="0" smtClean="0"/>
              <a:t>1 </a:t>
            </a:r>
            <a:r>
              <a:rPr lang="en-US" sz="3000" b="1" i="1" dirty="0"/>
              <a:t>Kings 17:3  </a:t>
            </a:r>
            <a:endParaRPr lang="en-US" sz="3000" b="1" i="1" dirty="0" smtClean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thing to do was </a:t>
            </a:r>
          </a:p>
          <a:p>
            <a:pPr marL="0" indent="0" algn="ctr">
              <a:buNone/>
            </a:pPr>
            <a:r>
              <a:rPr lang="en-US" b="1" u="sng" dirty="0" smtClean="0"/>
              <a:t>HIDE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585" y="3032982"/>
            <a:ext cx="4888483" cy="30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8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</a:t>
            </a:r>
            <a:r>
              <a:rPr lang="en-US" dirty="0"/>
              <a:t>B</a:t>
            </a:r>
            <a:r>
              <a:rPr lang="en-US" dirty="0" smtClean="0"/>
              <a:t>oot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Sometimes </a:t>
            </a:r>
            <a:r>
              <a:rPr lang="en-US" b="1" dirty="0"/>
              <a:t>God simply removes us from one place and reshapes us for another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Kings 16:31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And it came to pass, as though it had been a trivial thing for him to walk in the sins of Jeroboam the son of </a:t>
            </a:r>
            <a:r>
              <a:rPr lang="en-US" dirty="0" err="1"/>
              <a:t>Nebat</a:t>
            </a:r>
            <a:r>
              <a:rPr lang="en-US" dirty="0"/>
              <a:t>, that he took as wife Jezebel the daughter of </a:t>
            </a:r>
            <a:r>
              <a:rPr lang="en-US" dirty="0" err="1"/>
              <a:t>Ethbaal</a:t>
            </a:r>
            <a:r>
              <a:rPr lang="en-US" dirty="0"/>
              <a:t>, king of the </a:t>
            </a:r>
            <a:r>
              <a:rPr lang="en-US" dirty="0" err="1"/>
              <a:t>Sidonians</a:t>
            </a:r>
            <a:r>
              <a:rPr lang="en-US" dirty="0"/>
              <a:t>; and he went and served Baal and worshiped him.”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7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1 Kings 16:32-33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“</a:t>
            </a:r>
            <a:r>
              <a:rPr lang="en-US" b="1" baseline="30000" dirty="0"/>
              <a:t> </a:t>
            </a:r>
            <a:r>
              <a:rPr lang="en-US" dirty="0"/>
              <a:t>And Ahab made a </a:t>
            </a:r>
            <a:r>
              <a:rPr lang="en-US" dirty="0" smtClean="0"/>
              <a:t>wooden </a:t>
            </a:r>
            <a:r>
              <a:rPr lang="en-US" dirty="0"/>
              <a:t>image. Ahab did more to provoke the </a:t>
            </a:r>
            <a:r>
              <a:rPr lang="en-US" cap="small" dirty="0"/>
              <a:t>Lord</a:t>
            </a:r>
            <a:r>
              <a:rPr lang="en-US" dirty="0"/>
              <a:t> God of Israel to anger than all the kings of Israel who were before him.”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3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Name: Elijah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“Jehovah is my God” – the Lord is my God”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4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Land- </a:t>
            </a:r>
            <a:r>
              <a:rPr lang="en-US" dirty="0" err="1" smtClean="0"/>
              <a:t>Tishbeh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affiliated </a:t>
            </a:r>
            <a:r>
              <a:rPr lang="en-US" dirty="0"/>
              <a:t>with Gilead- a place of solitude, outdoor life, rough people, muscular,</a:t>
            </a:r>
          </a:p>
          <a:p>
            <a:pPr lvl="0"/>
            <a:r>
              <a:rPr lang="en-US" dirty="0"/>
              <a:t>not </a:t>
            </a:r>
            <a:r>
              <a:rPr lang="en-US" dirty="0" smtClean="0"/>
              <a:t>sophisticated, eloquent, or polished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48" y="1220666"/>
            <a:ext cx="5904942" cy="29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7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His Style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421" r="24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547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Ezekiel 22:30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“So </a:t>
            </a:r>
            <a:r>
              <a:rPr lang="en-US" dirty="0"/>
              <a:t>I sought for a man among them who would make a wall, and stand in the gap before Me on behalf of the land, that I should not destroy it; but I found no one.”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8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>God looks for special people </a:t>
            </a:r>
            <a:br>
              <a:rPr lang="en-US" b="1" u="sng" dirty="0" smtClean="0"/>
            </a:br>
            <a:r>
              <a:rPr lang="en-US" b="1" u="sng" dirty="0" smtClean="0"/>
              <a:t>in difficult times</a:t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8774" b="8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155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u="sng" dirty="0" smtClean="0"/>
              <a:t>God’s methods are often surprising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779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348</Words>
  <Application>Microsoft Macintosh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Life of  Elijah the Prophet</vt:lpstr>
      <vt:lpstr>1 Kings 16:31 </vt:lpstr>
      <vt:lpstr> 1 Kings 16:32-33 </vt:lpstr>
      <vt:lpstr>His Name: Elijah</vt:lpstr>
      <vt:lpstr>The Land- Tishbeh</vt:lpstr>
      <vt:lpstr> His Style </vt:lpstr>
      <vt:lpstr>Ezekiel 22:30</vt:lpstr>
      <vt:lpstr>  God looks for special people  in difficult times  </vt:lpstr>
      <vt:lpstr>PowerPoint Presentation</vt:lpstr>
      <vt:lpstr>1 Kings 17:1-5</vt:lpstr>
      <vt:lpstr>Boot Camp</vt:lpstr>
      <vt:lpstr>PowerPoint Presentation</vt:lpstr>
      <vt:lpstr>PowerPoint Presentation</vt:lpstr>
      <vt:lpstr>Basic Training</vt:lpstr>
      <vt:lpstr>God’s Boot Camp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 Elijah the Prophet</dc:title>
  <dc:creator>Apple User</dc:creator>
  <cp:lastModifiedBy>Apple User</cp:lastModifiedBy>
  <cp:revision>6</cp:revision>
  <dcterms:created xsi:type="dcterms:W3CDTF">2018-09-09T01:48:22Z</dcterms:created>
  <dcterms:modified xsi:type="dcterms:W3CDTF">2018-09-09T12:14:38Z</dcterms:modified>
</cp:coreProperties>
</file>