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6" r:id="rId6"/>
    <p:sldId id="260" r:id="rId7"/>
    <p:sldId id="265" r:id="rId8"/>
    <p:sldId id="261" r:id="rId9"/>
    <p:sldId id="262" r:id="rId10"/>
    <p:sldId id="267" r:id="rId11"/>
    <p:sldId id="263" r:id="rId12"/>
    <p:sldId id="268" r:id="rId13"/>
    <p:sldId id="264"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82" d="100"/>
          <a:sy n="82" d="100"/>
        </p:scale>
        <p:origin x="-2344" y="-12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3186953" y="268288"/>
            <a:ext cx="5669280" cy="39003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268940" y="268288"/>
            <a:ext cx="182880" cy="38868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3200400" y="4208929"/>
            <a:ext cx="5458968" cy="1048684"/>
          </a:xfrm>
        </p:spPr>
        <p:txBody>
          <a:bodyPr vert="horz" lIns="91440" tIns="45720" rIns="91440" bIns="45720" rtlCol="0" anchor="b" anchorCtr="0">
            <a:normAutofit/>
          </a:bodyPr>
          <a:lstStyle>
            <a:lvl1pPr algn="l" defTabSz="914400" rtl="0" eaLnBrk="1" latinLnBrk="0" hangingPunct="1">
              <a:spcBef>
                <a:spcPct val="0"/>
              </a:spcBef>
              <a:buNone/>
              <a:defRPr sz="4600" kern="1200">
                <a:solidFill>
                  <a:schemeClr val="accent1"/>
                </a:solidFill>
                <a:latin typeface="+mj-lt"/>
                <a:ea typeface="+mj-ea"/>
                <a:cs typeface="+mj-cs"/>
              </a:defRPr>
            </a:lvl1pPr>
          </a:lstStyle>
          <a:p>
            <a:r>
              <a:rPr lang="en-GB" smtClean="0"/>
              <a:t>Click to edit Master title style</a:t>
            </a:r>
            <a:endParaRPr/>
          </a:p>
        </p:txBody>
      </p:sp>
      <p:sp>
        <p:nvSpPr>
          <p:cNvPr id="3" name="Subtitle 2"/>
          <p:cNvSpPr>
            <a:spLocks noGrp="1"/>
          </p:cNvSpPr>
          <p:nvPr>
            <p:ph type="subTitle" idx="1"/>
          </p:nvPr>
        </p:nvSpPr>
        <p:spPr>
          <a:xfrm>
            <a:off x="3200400" y="5257800"/>
            <a:ext cx="5458968" cy="621792"/>
          </a:xfrm>
        </p:spPr>
        <p:txBody>
          <a:bodyPr vert="horz" lIns="91440" tIns="45720" rIns="91440" bIns="45720" rtlCol="0">
            <a:normAutofit/>
          </a:bodyPr>
          <a:lstStyle>
            <a:lvl1pPr marL="0" indent="0" algn="l" defTabSz="914400" rtl="0" eaLnBrk="1" latinLnBrk="0" hangingPunct="1">
              <a:spcBef>
                <a:spcPts val="0"/>
              </a:spcBef>
              <a:buClr>
                <a:schemeClr val="accent1"/>
              </a:buClr>
              <a:buSzPct val="100000"/>
              <a:buFont typeface="Wingdings 2" pitchFamily="18" charset="2"/>
              <a:buNone/>
              <a:defRPr sz="1600" kern="1200">
                <a:solidFill>
                  <a:schemeClr val="tx2"/>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dirty="0"/>
          </a:p>
        </p:txBody>
      </p:sp>
      <p:sp>
        <p:nvSpPr>
          <p:cNvPr id="4" name="Date Placeholder 3"/>
          <p:cNvSpPr>
            <a:spLocks noGrp="1"/>
          </p:cNvSpPr>
          <p:nvPr>
            <p:ph type="dt" sz="half" idx="10"/>
          </p:nvPr>
        </p:nvSpPr>
        <p:spPr>
          <a:xfrm>
            <a:off x="3276600" y="390525"/>
            <a:ext cx="5504688" cy="365125"/>
          </a:xfrm>
        </p:spPr>
        <p:txBody>
          <a:bodyPr vert="horz" lIns="91440" tIns="45720" rIns="91440" bIns="45720" rtlCol="0" anchor="ctr"/>
          <a:lstStyle>
            <a:lvl1pPr marL="0" algn="r" defTabSz="914400" rtl="0" eaLnBrk="1" latinLnBrk="0" hangingPunct="1">
              <a:defRPr sz="2200" b="0" kern="1200" baseline="0">
                <a:solidFill>
                  <a:schemeClr val="bg1"/>
                </a:solidFill>
                <a:latin typeface="+mn-lt"/>
                <a:ea typeface="+mn-ea"/>
                <a:cs typeface="+mn-cs"/>
              </a:defRPr>
            </a:lvl1pPr>
          </a:lstStyle>
          <a:p>
            <a:fld id="{B1A24CD3-204F-4468-8EE4-28A6668D006A}" type="datetimeFigureOut">
              <a:rPr lang="en-US" smtClean="0"/>
              <a:t>14/05/16</a:t>
            </a:fld>
            <a:endParaRPr lang="en-US"/>
          </a:p>
        </p:txBody>
      </p:sp>
      <p:sp>
        <p:nvSpPr>
          <p:cNvPr id="5" name="Footer Placeholder 4"/>
          <p:cNvSpPr>
            <a:spLocks noGrp="1"/>
          </p:cNvSpPr>
          <p:nvPr>
            <p:ph type="ftr" sz="quarter" idx="11"/>
          </p:nvPr>
        </p:nvSpPr>
        <p:spPr>
          <a:xfrm>
            <a:off x="3218688" y="6356350"/>
            <a:ext cx="4736592" cy="365125"/>
          </a:xfrm>
        </p:spPr>
        <p:txBody>
          <a:bodyPr vert="horz" lIns="91440" tIns="45720" rIns="91440" bIns="45720" rtlCol="0" anchor="ctr"/>
          <a:lstStyle>
            <a:lvl1pPr marL="0" algn="l" defTabSz="914400" rtl="0" eaLnBrk="1" latinLnBrk="0" hangingPunct="1">
              <a:defRPr sz="1100" b="1" kern="1200">
                <a:solidFill>
                  <a:schemeClr val="tx2">
                    <a:lumMod val="60000"/>
                    <a:lumOff val="40000"/>
                  </a:schemeClr>
                </a:solidFill>
                <a:latin typeface="+mn-lt"/>
                <a:ea typeface="+mn-ea"/>
                <a:cs typeface="+mn-cs"/>
              </a:defRPr>
            </a:lvl1pPr>
          </a:lstStyle>
          <a:p>
            <a:endParaRPr lang="en-US"/>
          </a:p>
        </p:txBody>
      </p:sp>
      <p:sp>
        <p:nvSpPr>
          <p:cNvPr id="6" name="Slide Number Placeholder 5"/>
          <p:cNvSpPr>
            <a:spLocks noGrp="1"/>
          </p:cNvSpPr>
          <p:nvPr>
            <p:ph type="sldNum" sz="quarter" idx="12"/>
          </p:nvPr>
        </p:nvSpPr>
        <p:spPr>
          <a:xfrm>
            <a:off x="8256494" y="6356350"/>
            <a:ext cx="685800" cy="365125"/>
          </a:xfrm>
        </p:spPr>
        <p:txBody>
          <a:bodyPr vert="horz" lIns="91440" tIns="45720" rIns="91440" bIns="45720" rtlCol="0" anchor="ctr"/>
          <a:lstStyle>
            <a:lvl1pPr marL="0" algn="r" defTabSz="914400" rtl="0" eaLnBrk="1" latinLnBrk="0" hangingPunct="1">
              <a:defRPr sz="1100" b="1" kern="1200">
                <a:solidFill>
                  <a:schemeClr val="tx2">
                    <a:lumMod val="60000"/>
                    <a:lumOff val="40000"/>
                  </a:schemeClr>
                </a:solidFill>
                <a:latin typeface="+mn-lt"/>
                <a:ea typeface="+mn-ea"/>
                <a:cs typeface="+mn-cs"/>
              </a:defRPr>
            </a:lvl1pPr>
          </a:lstStyle>
          <a:p>
            <a:fld id="{57AF16DE-A0D5-4438-950F-5B1E159C2C28}"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GB" smtClean="0"/>
              <a:t>Click to edit Master title style</a:t>
            </a:r>
            <a:endParaRPr/>
          </a:p>
        </p:txBody>
      </p:sp>
      <p:sp>
        <p:nvSpPr>
          <p:cNvPr id="3" name="Content Placeholder 2"/>
          <p:cNvSpPr>
            <a:spLocks noGrp="1"/>
          </p:cNvSpPr>
          <p:nvPr>
            <p:ph sz="half" idx="1"/>
          </p:nvPr>
        </p:nvSpPr>
        <p:spPr>
          <a:xfrm>
            <a:off x="428244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5" name="Date Placeholder 4"/>
          <p:cNvSpPr>
            <a:spLocks noGrp="1"/>
          </p:cNvSpPr>
          <p:nvPr>
            <p:ph type="dt" sz="half" idx="10"/>
          </p:nvPr>
        </p:nvSpPr>
        <p:spPr/>
        <p:txBody>
          <a:bodyPr/>
          <a:lstStyle/>
          <a:p>
            <a:fld id="{B1A24CD3-204F-4468-8EE4-28A6668D006A}" type="datetimeFigureOut">
              <a:rPr lang="en-US" smtClean="0"/>
              <a:t>14/05/16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9" name="Content Placeholder 2"/>
          <p:cNvSpPr>
            <a:spLocks noGrp="1"/>
          </p:cNvSpPr>
          <p:nvPr>
            <p:ph sz="half" idx="13"/>
          </p:nvPr>
        </p:nvSpPr>
        <p:spPr>
          <a:xfrm>
            <a:off x="428244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10" name="Content Placeholder 2"/>
          <p:cNvSpPr>
            <a:spLocks noGrp="1"/>
          </p:cNvSpPr>
          <p:nvPr>
            <p:ph sz="half" idx="14"/>
          </p:nvPr>
        </p:nvSpPr>
        <p:spPr>
          <a:xfrm>
            <a:off x="45720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GB" smtClean="0"/>
              <a:t>Click to edit Master title style</a:t>
            </a:r>
            <a:endParaRPr/>
          </a:p>
        </p:txBody>
      </p:sp>
      <p:sp>
        <p:nvSpPr>
          <p:cNvPr id="3" name="Content Placeholder 2"/>
          <p:cNvSpPr>
            <a:spLocks noGrp="1"/>
          </p:cNvSpPr>
          <p:nvPr>
            <p:ph sz="half" idx="1"/>
          </p:nvPr>
        </p:nvSpPr>
        <p:spPr>
          <a:xfrm>
            <a:off x="428244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5" name="Date Placeholder 4"/>
          <p:cNvSpPr>
            <a:spLocks noGrp="1"/>
          </p:cNvSpPr>
          <p:nvPr>
            <p:ph type="dt" sz="half" idx="10"/>
          </p:nvPr>
        </p:nvSpPr>
        <p:spPr/>
        <p:txBody>
          <a:bodyPr/>
          <a:lstStyle/>
          <a:p>
            <a:fld id="{B1A24CD3-204F-4468-8EE4-28A6668D006A}" type="datetimeFigureOut">
              <a:rPr lang="en-US" smtClean="0"/>
              <a:t>14/05/16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9" name="Content Placeholder 2"/>
          <p:cNvSpPr>
            <a:spLocks noGrp="1"/>
          </p:cNvSpPr>
          <p:nvPr>
            <p:ph sz="half" idx="13"/>
          </p:nvPr>
        </p:nvSpPr>
        <p:spPr>
          <a:xfrm>
            <a:off x="428244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11" name="Content Placeholder 2"/>
          <p:cNvSpPr>
            <a:spLocks noGrp="1"/>
          </p:cNvSpPr>
          <p:nvPr>
            <p:ph sz="half" idx="14"/>
          </p:nvPr>
        </p:nvSpPr>
        <p:spPr>
          <a:xfrm>
            <a:off x="45720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12" name="Content Placeholder 2"/>
          <p:cNvSpPr>
            <a:spLocks noGrp="1"/>
          </p:cNvSpPr>
          <p:nvPr>
            <p:ph sz="half" idx="15"/>
          </p:nvPr>
        </p:nvSpPr>
        <p:spPr>
          <a:xfrm>
            <a:off x="45720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GB" smtClean="0"/>
              <a:t>Click to edit Master title style</a:t>
            </a:r>
            <a:endParaRPr/>
          </a:p>
        </p:txBody>
      </p:sp>
      <p:sp>
        <p:nvSpPr>
          <p:cNvPr id="3" name="Date Placeholder 2"/>
          <p:cNvSpPr>
            <a:spLocks noGrp="1"/>
          </p:cNvSpPr>
          <p:nvPr>
            <p:ph type="dt" sz="half" idx="10"/>
          </p:nvPr>
        </p:nvSpPr>
        <p:spPr/>
        <p:txBody>
          <a:bodyPr/>
          <a:lstStyle/>
          <a:p>
            <a:fld id="{B1A24CD3-204F-4468-8EE4-28A6668D006A}" type="datetimeFigureOut">
              <a:rPr lang="en-US" smtClean="0"/>
              <a:t>14/05/16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Date Placeholder 1"/>
          <p:cNvSpPr>
            <a:spLocks noGrp="1"/>
          </p:cNvSpPr>
          <p:nvPr>
            <p:ph type="dt" sz="half" idx="10"/>
          </p:nvPr>
        </p:nvSpPr>
        <p:spPr/>
        <p:txBody>
          <a:bodyPr/>
          <a:lstStyle/>
          <a:p>
            <a:fld id="{B1A24CD3-204F-4468-8EE4-28A6668D006A}" type="datetimeFigureOut">
              <a:rPr lang="en-US" smtClean="0"/>
              <a:t>14/05/16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95082"/>
            <a:ext cx="3566160" cy="1035424"/>
          </a:xfrm>
        </p:spPr>
        <p:txBody>
          <a:bodyPr anchor="b"/>
          <a:lstStyle>
            <a:lvl1pPr algn="l">
              <a:defRPr sz="2800" b="0"/>
            </a:lvl1pPr>
          </a:lstStyle>
          <a:p>
            <a:r>
              <a:rPr lang="en-GB" smtClean="0"/>
              <a:t>Click to edit Master title style</a:t>
            </a:r>
            <a:endParaRPr/>
          </a:p>
        </p:txBody>
      </p:sp>
      <p:sp>
        <p:nvSpPr>
          <p:cNvPr id="3" name="Content Placeholder 2"/>
          <p:cNvSpPr>
            <a:spLocks noGrp="1"/>
          </p:cNvSpPr>
          <p:nvPr>
            <p:ph idx="1"/>
          </p:nvPr>
        </p:nvSpPr>
        <p:spPr>
          <a:xfrm>
            <a:off x="4762052" y="990600"/>
            <a:ext cx="3566160" cy="5135563"/>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Text Placeholder 3"/>
          <p:cNvSpPr>
            <a:spLocks noGrp="1"/>
          </p:cNvSpPr>
          <p:nvPr>
            <p:ph type="body" sz="half" idx="2"/>
          </p:nvPr>
        </p:nvSpPr>
        <p:spPr>
          <a:xfrm>
            <a:off x="457199" y="2057400"/>
            <a:ext cx="3566160" cy="3657601"/>
          </a:xfrm>
        </p:spPr>
        <p:txBody>
          <a:bodyPr>
            <a:norm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B1A24CD3-204F-4468-8EE4-28A6668D006A}" type="datetimeFigureOut">
              <a:rPr lang="en-US" smtClean="0"/>
              <a:t>14/05/16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8" name="Rectangle 7"/>
          <p:cNvSpPr/>
          <p:nvPr/>
        </p:nvSpPr>
        <p:spPr>
          <a:xfrm>
            <a:off x="4746811" y="268288"/>
            <a:ext cx="4114800"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95082"/>
            <a:ext cx="3566160" cy="1035424"/>
          </a:xfrm>
        </p:spPr>
        <p:txBody>
          <a:bodyPr anchor="b"/>
          <a:lstStyle>
            <a:lvl1pPr algn="l">
              <a:defRPr sz="2800" b="0"/>
            </a:lvl1pPr>
          </a:lstStyle>
          <a:p>
            <a:r>
              <a:rPr lang="en-GB" smtClean="0"/>
              <a:t>Click to edit Master title style</a:t>
            </a:r>
            <a:endParaRPr/>
          </a:p>
        </p:txBody>
      </p:sp>
      <p:sp>
        <p:nvSpPr>
          <p:cNvPr id="4" name="Text Placeholder 3"/>
          <p:cNvSpPr>
            <a:spLocks noGrp="1"/>
          </p:cNvSpPr>
          <p:nvPr>
            <p:ph type="body" sz="half" idx="2"/>
          </p:nvPr>
        </p:nvSpPr>
        <p:spPr>
          <a:xfrm>
            <a:off x="457199" y="2057400"/>
            <a:ext cx="3566160" cy="3657601"/>
          </a:xfrm>
        </p:spPr>
        <p:txBody>
          <a:bodyPr>
            <a:norm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a:xfrm>
            <a:off x="161365" y="6124014"/>
            <a:ext cx="1752600" cy="365125"/>
          </a:xfrm>
        </p:spPr>
        <p:txBody>
          <a:bodyPr/>
          <a:lstStyle>
            <a:lvl1pPr algn="l">
              <a:defRPr/>
            </a:lvl1pPr>
          </a:lstStyle>
          <a:p>
            <a:fld id="{B1A24CD3-204F-4468-8EE4-28A6668D006A}" type="datetimeFigureOut">
              <a:rPr lang="en-US" smtClean="0"/>
              <a:t>14/05/16</a:t>
            </a:fld>
            <a:endParaRPr lang="en-US"/>
          </a:p>
        </p:txBody>
      </p:sp>
      <p:sp>
        <p:nvSpPr>
          <p:cNvPr id="6" name="Footer Placeholder 5"/>
          <p:cNvSpPr>
            <a:spLocks noGrp="1"/>
          </p:cNvSpPr>
          <p:nvPr>
            <p:ph type="ftr" sz="quarter" idx="11"/>
          </p:nvPr>
        </p:nvSpPr>
        <p:spPr>
          <a:xfrm>
            <a:off x="174812" y="6356350"/>
            <a:ext cx="3863788" cy="365125"/>
          </a:xfrm>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10" name="Picture Placeholder 9"/>
          <p:cNvSpPr>
            <a:spLocks noGrp="1"/>
          </p:cNvSpPr>
          <p:nvPr>
            <p:ph type="pic" sz="quarter" idx="13"/>
          </p:nvPr>
        </p:nvSpPr>
        <p:spPr>
          <a:xfrm>
            <a:off x="4760258" y="990600"/>
            <a:ext cx="4096512" cy="5611813"/>
          </a:xfrm>
        </p:spPr>
        <p:txBody>
          <a:bodyPr/>
          <a:lstStyle>
            <a:lvl1pPr>
              <a:buNone/>
              <a:defRPr/>
            </a:lvl1pPr>
          </a:lstStyle>
          <a:p>
            <a:r>
              <a:rPr lang="en-GB" smtClean="0"/>
              <a:t>Drag picture to placeholder or click icon to add</a:t>
            </a:r>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sp>
        <p:nvSpPr>
          <p:cNvPr id="8" name="Rectangle 7"/>
          <p:cNvSpPr/>
          <p:nvPr/>
        </p:nvSpPr>
        <p:spPr>
          <a:xfrm>
            <a:off x="7216775" y="268288"/>
            <a:ext cx="1639457" cy="36393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8788" y="4267200"/>
            <a:ext cx="6477000" cy="566738"/>
          </a:xfrm>
        </p:spPr>
        <p:txBody>
          <a:bodyPr anchor="b"/>
          <a:lstStyle>
            <a:lvl1pPr algn="l">
              <a:defRPr sz="2800" b="0"/>
            </a:lvl1pPr>
          </a:lstStyle>
          <a:p>
            <a:r>
              <a:rPr lang="en-GB" smtClean="0"/>
              <a:t>Click to edit Master title style</a:t>
            </a:r>
            <a:endParaRPr/>
          </a:p>
        </p:txBody>
      </p:sp>
      <p:sp>
        <p:nvSpPr>
          <p:cNvPr id="3" name="Picture Placeholder 2"/>
          <p:cNvSpPr>
            <a:spLocks noGrp="1"/>
          </p:cNvSpPr>
          <p:nvPr>
            <p:ph type="pic" idx="1"/>
          </p:nvPr>
        </p:nvSpPr>
        <p:spPr>
          <a:xfrm>
            <a:off x="269874" y="268288"/>
            <a:ext cx="6858000" cy="3639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Drag picture to placeholder or click icon to add</a:t>
            </a:r>
            <a:endParaRPr/>
          </a:p>
        </p:txBody>
      </p:sp>
      <p:sp>
        <p:nvSpPr>
          <p:cNvPr id="4" name="Text Placeholder 3"/>
          <p:cNvSpPr>
            <a:spLocks noGrp="1"/>
          </p:cNvSpPr>
          <p:nvPr>
            <p:ph type="body" sz="half" idx="2"/>
          </p:nvPr>
        </p:nvSpPr>
        <p:spPr>
          <a:xfrm>
            <a:off x="458788" y="4840941"/>
            <a:ext cx="6475412" cy="1304271"/>
          </a:xfrm>
        </p:spPr>
        <p:txBody>
          <a:bodyPr>
            <a:normAutofit/>
          </a:bodyPr>
          <a:lstStyle>
            <a:lvl1pPr marL="0" indent="0">
              <a:spcBef>
                <a:spcPts val="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B1A24CD3-204F-4468-8EE4-28A6668D006A}" type="datetimeFigureOut">
              <a:rPr lang="en-US" smtClean="0"/>
              <a:t>14/05/16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4 Pictures with Caption">
    <p:spTree>
      <p:nvGrpSpPr>
        <p:cNvPr id="1" name=""/>
        <p:cNvGrpSpPr/>
        <p:nvPr/>
      </p:nvGrpSpPr>
      <p:grpSpPr>
        <a:xfrm>
          <a:off x="0" y="0"/>
          <a:ext cx="0" cy="0"/>
          <a:chOff x="0" y="0"/>
          <a:chExt cx="0" cy="0"/>
        </a:xfrm>
      </p:grpSpPr>
      <p:sp>
        <p:nvSpPr>
          <p:cNvPr id="8" name="Rectangle 7"/>
          <p:cNvSpPr/>
          <p:nvPr/>
        </p:nvSpPr>
        <p:spPr>
          <a:xfrm>
            <a:off x="8135471" y="268288"/>
            <a:ext cx="720761" cy="36393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8788" y="4267200"/>
            <a:ext cx="6477000" cy="566738"/>
          </a:xfrm>
        </p:spPr>
        <p:txBody>
          <a:bodyPr anchor="b"/>
          <a:lstStyle>
            <a:lvl1pPr algn="l">
              <a:defRPr sz="2800" b="0"/>
            </a:lvl1pPr>
          </a:lstStyle>
          <a:p>
            <a:r>
              <a:rPr lang="en-GB" smtClean="0"/>
              <a:t>Click to edit Master title style</a:t>
            </a:r>
            <a:endParaRPr/>
          </a:p>
        </p:txBody>
      </p:sp>
      <p:sp>
        <p:nvSpPr>
          <p:cNvPr id="3" name="Picture Placeholder 2"/>
          <p:cNvSpPr>
            <a:spLocks noGrp="1"/>
          </p:cNvSpPr>
          <p:nvPr>
            <p:ph type="pic" idx="1"/>
          </p:nvPr>
        </p:nvSpPr>
        <p:spPr>
          <a:xfrm>
            <a:off x="269874" y="268288"/>
            <a:ext cx="3006726" cy="3639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Drag picture to placeholder or click icon to add</a:t>
            </a:r>
            <a:endParaRPr/>
          </a:p>
        </p:txBody>
      </p:sp>
      <p:sp>
        <p:nvSpPr>
          <p:cNvPr id="4" name="Text Placeholder 3"/>
          <p:cNvSpPr>
            <a:spLocks noGrp="1"/>
          </p:cNvSpPr>
          <p:nvPr>
            <p:ph type="body" sz="half" idx="2"/>
          </p:nvPr>
        </p:nvSpPr>
        <p:spPr>
          <a:xfrm>
            <a:off x="458788" y="4840941"/>
            <a:ext cx="6475412" cy="1304271"/>
          </a:xfrm>
        </p:spPr>
        <p:txBody>
          <a:bodyPr>
            <a:normAutofit/>
          </a:bodyPr>
          <a:lstStyle>
            <a:lvl1pPr marL="0" indent="0">
              <a:spcBef>
                <a:spcPts val="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B1A24CD3-204F-4468-8EE4-28A6668D006A}" type="datetimeFigureOut">
              <a:rPr lang="en-US" smtClean="0"/>
              <a:t>14/05/16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10" name="Picture Placeholder 2"/>
          <p:cNvSpPr>
            <a:spLocks noGrp="1"/>
          </p:cNvSpPr>
          <p:nvPr>
            <p:ph type="pic" idx="13"/>
          </p:nvPr>
        </p:nvSpPr>
        <p:spPr>
          <a:xfrm>
            <a:off x="3352800" y="268288"/>
            <a:ext cx="47019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Drag picture to placeholder or click icon to add</a:t>
            </a:r>
            <a:endParaRPr/>
          </a:p>
        </p:txBody>
      </p:sp>
      <p:sp>
        <p:nvSpPr>
          <p:cNvPr id="11" name="Picture Placeholder 2"/>
          <p:cNvSpPr>
            <a:spLocks noGrp="1"/>
          </p:cNvSpPr>
          <p:nvPr>
            <p:ph type="pic" idx="14"/>
          </p:nvPr>
        </p:nvSpPr>
        <p:spPr>
          <a:xfrm>
            <a:off x="3352800" y="2131935"/>
            <a:ext cx="23042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Drag picture to placeholder or click icon to add</a:t>
            </a:r>
            <a:endParaRPr/>
          </a:p>
        </p:txBody>
      </p:sp>
      <p:sp>
        <p:nvSpPr>
          <p:cNvPr id="12" name="Picture Placeholder 2"/>
          <p:cNvSpPr>
            <a:spLocks noGrp="1"/>
          </p:cNvSpPr>
          <p:nvPr>
            <p:ph type="pic" idx="15"/>
          </p:nvPr>
        </p:nvSpPr>
        <p:spPr>
          <a:xfrm>
            <a:off x="5750500" y="2131935"/>
            <a:ext cx="23042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Drag picture to placeholder or click icon to add</a:t>
            </a: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p:nvPr/>
        </p:nvSpPr>
        <p:spPr>
          <a:xfrm>
            <a:off x="7212106"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GB"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Date Placeholder 3"/>
          <p:cNvSpPr>
            <a:spLocks noGrp="1"/>
          </p:cNvSpPr>
          <p:nvPr>
            <p:ph type="dt" sz="half" idx="10"/>
          </p:nvPr>
        </p:nvSpPr>
        <p:spPr/>
        <p:txBody>
          <a:bodyPr/>
          <a:lstStyle/>
          <a:p>
            <a:fld id="{B1A24CD3-204F-4468-8EE4-28A6668D006A}" type="datetimeFigureOut">
              <a:rPr lang="en-US" smtClean="0"/>
              <a:t>14/05/16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543799" y="1035424"/>
            <a:ext cx="1322295" cy="5090739"/>
          </a:xfrm>
        </p:spPr>
        <p:txBody>
          <a:bodyPr vert="eaVert" anchor="t" anchorCtr="0"/>
          <a:lstStyle/>
          <a:p>
            <a:r>
              <a:rPr lang="en-GB" smtClean="0"/>
              <a:t>Click to edit Master title style</a:t>
            </a:r>
            <a:endParaRPr/>
          </a:p>
        </p:txBody>
      </p:sp>
      <p:sp>
        <p:nvSpPr>
          <p:cNvPr id="3" name="Vertical Text Placeholder 2"/>
          <p:cNvSpPr>
            <a:spLocks noGrp="1"/>
          </p:cNvSpPr>
          <p:nvPr>
            <p:ph type="body" orient="vert" idx="1"/>
          </p:nvPr>
        </p:nvSpPr>
        <p:spPr>
          <a:xfrm>
            <a:off x="457200" y="1035424"/>
            <a:ext cx="6019800" cy="5109789"/>
          </a:xfrm>
        </p:spPr>
        <p:txBody>
          <a:bodyPr vert="eaVert"/>
          <a:lstStyle>
            <a:lvl5pPr>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Date Placeholder 3"/>
          <p:cNvSpPr>
            <a:spLocks noGrp="1"/>
          </p:cNvSpPr>
          <p:nvPr>
            <p:ph type="dt" sz="half" idx="10"/>
          </p:nvPr>
        </p:nvSpPr>
        <p:spPr/>
        <p:txBody>
          <a:bodyPr/>
          <a:lstStyle/>
          <a:p>
            <a:fld id="{B1A24CD3-204F-4468-8EE4-28A6668D006A}" type="datetimeFigureOut">
              <a:rPr lang="en-US" smtClean="0"/>
              <a:t>14/05/16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7212106"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GB"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Date Placeholder 3"/>
          <p:cNvSpPr>
            <a:spLocks noGrp="1"/>
          </p:cNvSpPr>
          <p:nvPr>
            <p:ph type="dt" sz="half" idx="10"/>
          </p:nvPr>
        </p:nvSpPr>
        <p:spPr>
          <a:xfrm>
            <a:off x="7212106" y="6356350"/>
            <a:ext cx="1752600" cy="365125"/>
          </a:xfrm>
        </p:spPr>
        <p:txBody>
          <a:bodyPr/>
          <a:lstStyle/>
          <a:p>
            <a:fld id="{B1A24CD3-204F-4468-8EE4-28A6668D006A}" type="datetimeFigureOut">
              <a:rPr lang="en-US" smtClean="0"/>
              <a:t>14/05/16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7" name="Rectangle 6"/>
          <p:cNvSpPr/>
          <p:nvPr/>
        </p:nvSpPr>
        <p:spPr>
          <a:xfrm>
            <a:off x="3186953" y="268288"/>
            <a:ext cx="5669280" cy="25603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3200399" y="4171950"/>
            <a:ext cx="5457919" cy="1085850"/>
          </a:xfrm>
        </p:spPr>
        <p:txBody>
          <a:bodyPr>
            <a:normAutofit/>
          </a:bodyPr>
          <a:lstStyle>
            <a:lvl1pPr>
              <a:defRPr sz="4600"/>
            </a:lvl1pPr>
          </a:lstStyle>
          <a:p>
            <a:r>
              <a:rPr lang="en-GB" smtClean="0"/>
              <a:t>Click to edit Master title style</a:t>
            </a:r>
            <a:endParaRPr/>
          </a:p>
        </p:txBody>
      </p:sp>
      <p:sp>
        <p:nvSpPr>
          <p:cNvPr id="3" name="Subtitle 2"/>
          <p:cNvSpPr>
            <a:spLocks noGrp="1"/>
          </p:cNvSpPr>
          <p:nvPr>
            <p:ph type="subTitle" idx="1"/>
          </p:nvPr>
        </p:nvSpPr>
        <p:spPr>
          <a:xfrm>
            <a:off x="3200401" y="5257799"/>
            <a:ext cx="5457918" cy="618565"/>
          </a:xfrm>
        </p:spPr>
        <p:txBody>
          <a:bodyPr>
            <a:normAutofit/>
          </a:bodyPr>
          <a:lstStyle>
            <a:lvl1pPr marL="0" indent="0" algn="l">
              <a:spcBef>
                <a:spcPct val="0"/>
              </a:spcBef>
              <a:buNone/>
              <a:defRPr sz="1600">
                <a:solidFill>
                  <a:schemeClr val="tx2"/>
                </a:solidFill>
              </a:defRPr>
            </a:lvl1pPr>
            <a:lvl2pPr marL="457200" indent="0" algn="ctr">
              <a:spcBef>
                <a:spcPct val="0"/>
              </a:spcBef>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dirty="0"/>
          </a:p>
        </p:txBody>
      </p:sp>
      <p:sp>
        <p:nvSpPr>
          <p:cNvPr id="4" name="Date Placeholder 3"/>
          <p:cNvSpPr>
            <a:spLocks noGrp="1"/>
          </p:cNvSpPr>
          <p:nvPr>
            <p:ph type="dt" sz="half" idx="10"/>
          </p:nvPr>
        </p:nvSpPr>
        <p:spPr>
          <a:xfrm>
            <a:off x="3276600" y="389965"/>
            <a:ext cx="5499847" cy="365125"/>
          </a:xfrm>
        </p:spPr>
        <p:txBody>
          <a:bodyPr/>
          <a:lstStyle>
            <a:lvl1pPr>
              <a:defRPr sz="2200" b="0" baseline="0">
                <a:solidFill>
                  <a:schemeClr val="bg1"/>
                </a:solidFill>
              </a:defRPr>
            </a:lvl1pPr>
          </a:lstStyle>
          <a:p>
            <a:fld id="{B1A24CD3-204F-4468-8EE4-28A6668D006A}" type="datetimeFigureOut">
              <a:rPr lang="en-US" smtClean="0"/>
              <a:t>14/05/16</a:t>
            </a:fld>
            <a:endParaRPr lang="en-US"/>
          </a:p>
        </p:txBody>
      </p:sp>
      <p:sp>
        <p:nvSpPr>
          <p:cNvPr id="5" name="Footer Placeholder 4"/>
          <p:cNvSpPr>
            <a:spLocks noGrp="1"/>
          </p:cNvSpPr>
          <p:nvPr>
            <p:ph type="ftr" sz="quarter" idx="11"/>
          </p:nvPr>
        </p:nvSpPr>
        <p:spPr>
          <a:xfrm>
            <a:off x="3213847" y="6356350"/>
            <a:ext cx="4734112" cy="365125"/>
          </a:xfrm>
        </p:spPr>
        <p:txBody>
          <a:bodyPr/>
          <a:lstStyle/>
          <a:p>
            <a:endParaRPr lang="en-US"/>
          </a:p>
        </p:txBody>
      </p:sp>
      <p:sp>
        <p:nvSpPr>
          <p:cNvPr id="6" name="Slide Number Placeholder 5"/>
          <p:cNvSpPr>
            <a:spLocks noGrp="1"/>
          </p:cNvSpPr>
          <p:nvPr>
            <p:ph type="sldNum" sz="quarter" idx="12"/>
          </p:nvPr>
        </p:nvSpPr>
        <p:spPr>
          <a:xfrm>
            <a:off x="8265459" y="6356350"/>
            <a:ext cx="685800" cy="365125"/>
          </a:xfrm>
        </p:spPr>
        <p:txBody>
          <a:bodyPr vert="horz" lIns="91440" tIns="45720" rIns="91440" bIns="45720" rtlCol="0" anchor="ctr"/>
          <a:lstStyle>
            <a:lvl1pPr marL="0" algn="r" defTabSz="914400" rtl="0" eaLnBrk="1" latinLnBrk="0" hangingPunct="1">
              <a:defRPr sz="1100" b="1" kern="1200">
                <a:solidFill>
                  <a:schemeClr val="tx2">
                    <a:lumMod val="60000"/>
                    <a:lumOff val="40000"/>
                  </a:schemeClr>
                </a:solidFill>
                <a:latin typeface="+mn-lt"/>
                <a:ea typeface="+mn-ea"/>
                <a:cs typeface="+mn-cs"/>
              </a:defRPr>
            </a:lvl1pPr>
          </a:lstStyle>
          <a:p>
            <a:fld id="{57AF16DE-A0D5-4438-950F-5B1E159C2C28}" type="slidenum">
              <a:rPr lang="en-US" smtClean="0"/>
              <a:t>‹#›</a:t>
            </a:fld>
            <a:endParaRPr lang="en-US"/>
          </a:p>
        </p:txBody>
      </p:sp>
      <p:sp>
        <p:nvSpPr>
          <p:cNvPr id="9" name="Picture Placeholder 8"/>
          <p:cNvSpPr>
            <a:spLocks noGrp="1"/>
          </p:cNvSpPr>
          <p:nvPr>
            <p:ph type="pic" sz="quarter" idx="13"/>
          </p:nvPr>
        </p:nvSpPr>
        <p:spPr>
          <a:xfrm>
            <a:off x="3200400" y="2877671"/>
            <a:ext cx="5646867" cy="1280160"/>
          </a:xfrm>
        </p:spPr>
        <p:txBody>
          <a:bodyPr/>
          <a:lstStyle>
            <a:lvl1pPr>
              <a:buNone/>
              <a:defRPr/>
            </a:lvl1pPr>
          </a:lstStyle>
          <a:p>
            <a:r>
              <a:rPr lang="en-GB" smtClean="0"/>
              <a:t>Drag picture to placeholder or click icon to add</a:t>
            </a:r>
            <a:endParaRPr/>
          </a:p>
        </p:txBody>
      </p:sp>
      <p:sp>
        <p:nvSpPr>
          <p:cNvPr id="10" name="Rectangle 9"/>
          <p:cNvSpPr/>
          <p:nvPr/>
        </p:nvSpPr>
        <p:spPr>
          <a:xfrm>
            <a:off x="268940" y="268288"/>
            <a:ext cx="182880" cy="38868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Content, and Picture">
    <p:spTree>
      <p:nvGrpSpPr>
        <p:cNvPr id="1" name=""/>
        <p:cNvGrpSpPr/>
        <p:nvPr/>
      </p:nvGrpSpPr>
      <p:grpSpPr>
        <a:xfrm>
          <a:off x="0" y="0"/>
          <a:ext cx="0" cy="0"/>
          <a:chOff x="0" y="0"/>
          <a:chExt cx="0" cy="0"/>
        </a:xfrm>
      </p:grpSpPr>
      <p:sp>
        <p:nvSpPr>
          <p:cNvPr id="7" name="Rectangle 6"/>
          <p:cNvSpPr/>
          <p:nvPr/>
        </p:nvSpPr>
        <p:spPr>
          <a:xfrm>
            <a:off x="269875"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178423" y="914400"/>
            <a:ext cx="6508377" cy="1143000"/>
          </a:xfrm>
        </p:spPr>
        <p:txBody>
          <a:bodyPr/>
          <a:lstStyle/>
          <a:p>
            <a:r>
              <a:rPr lang="en-GB" smtClean="0"/>
              <a:t>Click to edit Master title style</a:t>
            </a:r>
            <a:endParaRPr/>
          </a:p>
        </p:txBody>
      </p:sp>
      <p:sp>
        <p:nvSpPr>
          <p:cNvPr id="3" name="Content Placeholder 2"/>
          <p:cNvSpPr>
            <a:spLocks noGrp="1"/>
          </p:cNvSpPr>
          <p:nvPr>
            <p:ph idx="1"/>
          </p:nvPr>
        </p:nvSpPr>
        <p:spPr>
          <a:xfrm>
            <a:off x="2178423" y="2209800"/>
            <a:ext cx="6508377" cy="3916363"/>
          </a:xfrm>
        </p:spPr>
        <p:txBody>
          <a:bodyPr/>
          <a:lstStyle>
            <a:lvl5pPr>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Date Placeholder 3"/>
          <p:cNvSpPr>
            <a:spLocks noGrp="1"/>
          </p:cNvSpPr>
          <p:nvPr>
            <p:ph type="dt" sz="half" idx="10"/>
          </p:nvPr>
        </p:nvSpPr>
        <p:spPr>
          <a:xfrm>
            <a:off x="7212106" y="6356350"/>
            <a:ext cx="1752600" cy="365125"/>
          </a:xfrm>
        </p:spPr>
        <p:txBody>
          <a:bodyPr/>
          <a:lstStyle/>
          <a:p>
            <a:fld id="{B1A24CD3-204F-4468-8EE4-28A6668D006A}" type="datetimeFigureOut">
              <a:rPr lang="en-US" smtClean="0"/>
              <a:t>14/05/16</a:t>
            </a:fld>
            <a:endParaRPr lang="en-US"/>
          </a:p>
        </p:txBody>
      </p:sp>
      <p:sp>
        <p:nvSpPr>
          <p:cNvPr id="5" name="Footer Placeholder 4"/>
          <p:cNvSpPr>
            <a:spLocks noGrp="1"/>
          </p:cNvSpPr>
          <p:nvPr>
            <p:ph type="ftr" sz="quarter" idx="11"/>
          </p:nvPr>
        </p:nvSpPr>
        <p:spPr>
          <a:xfrm>
            <a:off x="2178423" y="6356350"/>
            <a:ext cx="4926852" cy="365125"/>
          </a:xfrm>
        </p:spPr>
        <p:txBody>
          <a:bodyPr/>
          <a:lstStyle/>
          <a:p>
            <a:endParaRPr lang="en-US"/>
          </a:p>
        </p:txBody>
      </p:sp>
      <p:sp>
        <p:nvSpPr>
          <p:cNvPr id="6" name="Slide Number Placeholder 5"/>
          <p:cNvSpPr>
            <a:spLocks noGrp="1"/>
          </p:cNvSpPr>
          <p:nvPr>
            <p:ph type="sldNum" sz="quarter" idx="12"/>
          </p:nvPr>
        </p:nvSpPr>
        <p:spPr>
          <a:xfrm>
            <a:off x="331694" y="361016"/>
            <a:ext cx="506506" cy="365125"/>
          </a:xfrm>
        </p:spPr>
        <p:txBody>
          <a:bodyPr/>
          <a:lstStyle/>
          <a:p>
            <a:fld id="{57AF16DE-A0D5-4438-950F-5B1E159C2C28}" type="slidenum">
              <a:rPr lang="en-US" smtClean="0"/>
              <a:t>‹#›</a:t>
            </a:fld>
            <a:endParaRPr lang="en-US"/>
          </a:p>
        </p:txBody>
      </p:sp>
      <p:sp>
        <p:nvSpPr>
          <p:cNvPr id="9" name="Picture Placeholder 8"/>
          <p:cNvSpPr>
            <a:spLocks noGrp="1"/>
          </p:cNvSpPr>
          <p:nvPr>
            <p:ph type="pic" sz="quarter" idx="13"/>
          </p:nvPr>
        </p:nvSpPr>
        <p:spPr>
          <a:xfrm>
            <a:off x="269875" y="1976718"/>
            <a:ext cx="1645920" cy="4625788"/>
          </a:xfrm>
        </p:spPr>
        <p:txBody>
          <a:bodyPr/>
          <a:lstStyle>
            <a:lvl1pPr>
              <a:buNone/>
              <a:defRPr/>
            </a:lvl1pPr>
          </a:lstStyle>
          <a:p>
            <a:r>
              <a:rPr lang="en-GB" smtClean="0"/>
              <a:t>Drag picture to placeholder or click icon to add</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7758952" y="268288"/>
            <a:ext cx="1099073" cy="635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209801" y="3429000"/>
            <a:ext cx="4966446" cy="1398494"/>
          </a:xfrm>
        </p:spPr>
        <p:txBody>
          <a:bodyPr anchor="b" anchorCtr="0"/>
          <a:lstStyle>
            <a:lvl1pPr algn="r">
              <a:defRPr sz="4600" b="0" cap="none" baseline="0"/>
            </a:lvl1pPr>
          </a:lstStyle>
          <a:p>
            <a:r>
              <a:rPr lang="en-GB" smtClean="0"/>
              <a:t>Click to edit Master title style</a:t>
            </a:r>
            <a:endParaRPr/>
          </a:p>
        </p:txBody>
      </p:sp>
      <p:sp>
        <p:nvSpPr>
          <p:cNvPr id="3" name="Text Placeholder 2"/>
          <p:cNvSpPr>
            <a:spLocks noGrp="1"/>
          </p:cNvSpPr>
          <p:nvPr>
            <p:ph type="body" idx="1"/>
          </p:nvPr>
        </p:nvSpPr>
        <p:spPr>
          <a:xfrm>
            <a:off x="2209801" y="4824414"/>
            <a:ext cx="4966446" cy="1320800"/>
          </a:xfrm>
        </p:spPr>
        <p:txBody>
          <a:bodyPr anchor="t" anchorCtr="0">
            <a:normAutofit/>
          </a:bodyPr>
          <a:lstStyle>
            <a:lvl1pPr marL="0" indent="0" algn="r">
              <a:spcBef>
                <a:spcPts val="0"/>
              </a:spcBef>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a:xfrm>
            <a:off x="5562600" y="6356350"/>
            <a:ext cx="1622612" cy="365125"/>
          </a:xfrm>
        </p:spPr>
        <p:txBody>
          <a:bodyPr/>
          <a:lstStyle/>
          <a:p>
            <a:fld id="{B1A24CD3-204F-4468-8EE4-28A6668D006A}" type="datetimeFigureOut">
              <a:rPr lang="en-US" smtClean="0"/>
              <a:t>14/05/16</a:t>
            </a:fld>
            <a:endParaRPr lang="en-US"/>
          </a:p>
        </p:txBody>
      </p:sp>
      <p:sp>
        <p:nvSpPr>
          <p:cNvPr id="5" name="Footer Placeholder 4"/>
          <p:cNvSpPr>
            <a:spLocks noGrp="1"/>
          </p:cNvSpPr>
          <p:nvPr>
            <p:ph type="ftr" sz="quarter" idx="11"/>
          </p:nvPr>
        </p:nvSpPr>
        <p:spPr>
          <a:xfrm>
            <a:off x="174812" y="6356350"/>
            <a:ext cx="5311588" cy="365125"/>
          </a:xfrm>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Section with Picture">
    <p:spTree>
      <p:nvGrpSpPr>
        <p:cNvPr id="1" name=""/>
        <p:cNvGrpSpPr/>
        <p:nvPr/>
      </p:nvGrpSpPr>
      <p:grpSpPr>
        <a:xfrm>
          <a:off x="0" y="0"/>
          <a:ext cx="0" cy="0"/>
          <a:chOff x="0" y="0"/>
          <a:chExt cx="0" cy="0"/>
        </a:xfrm>
      </p:grpSpPr>
      <p:sp>
        <p:nvSpPr>
          <p:cNvPr id="7" name="Rectangle 6"/>
          <p:cNvSpPr/>
          <p:nvPr/>
        </p:nvSpPr>
        <p:spPr>
          <a:xfrm>
            <a:off x="269875" y="4773706"/>
            <a:ext cx="2971800" cy="184458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720354" y="3429001"/>
            <a:ext cx="4966446" cy="1398494"/>
          </a:xfrm>
        </p:spPr>
        <p:txBody>
          <a:bodyPr anchor="b" anchorCtr="0"/>
          <a:lstStyle>
            <a:lvl1pPr algn="r">
              <a:defRPr sz="4600" b="0" cap="none" baseline="0"/>
            </a:lvl1pPr>
          </a:lstStyle>
          <a:p>
            <a:r>
              <a:rPr lang="en-GB" smtClean="0"/>
              <a:t>Click to edit Master title style</a:t>
            </a:r>
            <a:endParaRPr/>
          </a:p>
        </p:txBody>
      </p:sp>
      <p:sp>
        <p:nvSpPr>
          <p:cNvPr id="3" name="Text Placeholder 2"/>
          <p:cNvSpPr>
            <a:spLocks noGrp="1"/>
          </p:cNvSpPr>
          <p:nvPr>
            <p:ph type="body" idx="1"/>
          </p:nvPr>
        </p:nvSpPr>
        <p:spPr>
          <a:xfrm>
            <a:off x="3720354" y="4824414"/>
            <a:ext cx="4966446" cy="1320800"/>
          </a:xfrm>
        </p:spPr>
        <p:txBody>
          <a:bodyPr anchor="t" anchorCtr="0">
            <a:normAutofit/>
          </a:bodyPr>
          <a:lstStyle>
            <a:lvl1pPr marL="0" indent="0" algn="r">
              <a:spcBef>
                <a:spcPts val="0"/>
              </a:spcBef>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6" name="Slide Number Placeholder 5"/>
          <p:cNvSpPr>
            <a:spLocks noGrp="1"/>
          </p:cNvSpPr>
          <p:nvPr>
            <p:ph type="sldNum" sz="quarter" idx="12"/>
          </p:nvPr>
        </p:nvSpPr>
        <p:spPr>
          <a:xfrm>
            <a:off x="351212" y="6104965"/>
            <a:ext cx="506506" cy="365125"/>
          </a:xfrm>
        </p:spPr>
        <p:txBody>
          <a:bodyPr/>
          <a:lstStyle/>
          <a:p>
            <a:fld id="{57AF16DE-A0D5-4438-950F-5B1E159C2C28}" type="slidenum">
              <a:rPr lang="en-US" smtClean="0"/>
              <a:t>‹#›</a:t>
            </a:fld>
            <a:endParaRPr lang="en-US"/>
          </a:p>
        </p:txBody>
      </p:sp>
      <p:sp>
        <p:nvSpPr>
          <p:cNvPr id="9" name="Picture Placeholder 8"/>
          <p:cNvSpPr>
            <a:spLocks noGrp="1"/>
          </p:cNvSpPr>
          <p:nvPr>
            <p:ph type="pic" sz="quarter" idx="13"/>
          </p:nvPr>
        </p:nvSpPr>
        <p:spPr>
          <a:xfrm>
            <a:off x="269874" y="268288"/>
            <a:ext cx="2971800" cy="4438650"/>
          </a:xfrm>
        </p:spPr>
        <p:txBody>
          <a:bodyPr/>
          <a:lstStyle>
            <a:lvl1pPr>
              <a:buNone/>
              <a:defRPr/>
            </a:lvl1pPr>
          </a:lstStyle>
          <a:p>
            <a:r>
              <a:rPr lang="en-GB" smtClean="0"/>
              <a:t>Drag picture to placeholder or click icon to add</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GB" smtClean="0"/>
              <a:t>Click to edit Master title style</a:t>
            </a:r>
            <a:endParaRPr/>
          </a:p>
        </p:txBody>
      </p:sp>
      <p:sp>
        <p:nvSpPr>
          <p:cNvPr id="3" name="Content Placeholder 2"/>
          <p:cNvSpPr>
            <a:spLocks noGrp="1"/>
          </p:cNvSpPr>
          <p:nvPr>
            <p:ph sz="half" idx="1"/>
          </p:nvPr>
        </p:nvSpPr>
        <p:spPr>
          <a:xfrm>
            <a:off x="45720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Content Placeholder 3"/>
          <p:cNvSpPr>
            <a:spLocks noGrp="1"/>
          </p:cNvSpPr>
          <p:nvPr>
            <p:ph sz="half" idx="2"/>
          </p:nvPr>
        </p:nvSpPr>
        <p:spPr>
          <a:xfrm>
            <a:off x="428244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5" name="Date Placeholder 4"/>
          <p:cNvSpPr>
            <a:spLocks noGrp="1"/>
          </p:cNvSpPr>
          <p:nvPr>
            <p:ph type="dt" sz="half" idx="10"/>
          </p:nvPr>
        </p:nvSpPr>
        <p:spPr/>
        <p:txBody>
          <a:bodyPr/>
          <a:lstStyle/>
          <a:p>
            <a:fld id="{B1A24CD3-204F-4468-8EE4-28A6668D006A}" type="datetimeFigureOut">
              <a:rPr lang="en-US" smtClean="0"/>
              <a:t>14/05/16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88352" cy="1143000"/>
          </a:xfrm>
        </p:spPr>
        <p:txBody>
          <a:bodyPr/>
          <a:lstStyle>
            <a:lvl1pPr>
              <a:defRPr/>
            </a:lvl1pPr>
          </a:lstStyle>
          <a:p>
            <a:r>
              <a:rPr lang="en-GB" smtClean="0"/>
              <a:t>Click to edit Master title style</a:t>
            </a:r>
            <a:endParaRPr/>
          </a:p>
        </p:txBody>
      </p:sp>
      <p:sp>
        <p:nvSpPr>
          <p:cNvPr id="3" name="Text Placeholder 2"/>
          <p:cNvSpPr>
            <a:spLocks noGrp="1"/>
          </p:cNvSpPr>
          <p:nvPr>
            <p:ph type="body" idx="1"/>
          </p:nvPr>
        </p:nvSpPr>
        <p:spPr>
          <a:xfrm>
            <a:off x="457200" y="2054132"/>
            <a:ext cx="3566160" cy="639762"/>
          </a:xfrm>
        </p:spPr>
        <p:txBody>
          <a:bodyPr anchor="b">
            <a:noAutofit/>
          </a:bodyPr>
          <a:lstStyle>
            <a:lvl1pPr marL="0" indent="0" algn="ctr">
              <a:spcBef>
                <a:spcPct val="0"/>
              </a:spcBef>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689411"/>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5" name="Text Placeholder 4"/>
          <p:cNvSpPr>
            <a:spLocks noGrp="1"/>
          </p:cNvSpPr>
          <p:nvPr>
            <p:ph type="body" sz="quarter" idx="3"/>
          </p:nvPr>
        </p:nvSpPr>
        <p:spPr>
          <a:xfrm>
            <a:off x="4279391" y="2054132"/>
            <a:ext cx="3566160" cy="639762"/>
          </a:xfrm>
        </p:spPr>
        <p:txBody>
          <a:bodyPr anchor="b">
            <a:noAutofit/>
          </a:bodyPr>
          <a:lstStyle>
            <a:lvl1pPr marL="0" indent="0" algn="ctr">
              <a:spcBef>
                <a:spcPct val="0"/>
              </a:spcBef>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279391" y="2689411"/>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7" name="Date Placeholder 6"/>
          <p:cNvSpPr>
            <a:spLocks noGrp="1"/>
          </p:cNvSpPr>
          <p:nvPr>
            <p:ph type="dt" sz="half" idx="10"/>
          </p:nvPr>
        </p:nvSpPr>
        <p:spPr/>
        <p:txBody>
          <a:bodyPr/>
          <a:lstStyle/>
          <a:p>
            <a:fld id="{B1A24CD3-204F-4468-8EE4-28A6668D006A}" type="datetimeFigureOut">
              <a:rPr lang="en-US" smtClean="0"/>
              <a:t>14/05/16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GB" smtClean="0"/>
              <a:t>Click to edit Master title style</a:t>
            </a:r>
            <a:endParaRPr/>
          </a:p>
        </p:txBody>
      </p:sp>
      <p:sp>
        <p:nvSpPr>
          <p:cNvPr id="3" name="Content Placeholder 2"/>
          <p:cNvSpPr>
            <a:spLocks noGrp="1"/>
          </p:cNvSpPr>
          <p:nvPr>
            <p:ph sz="half" idx="1"/>
          </p:nvPr>
        </p:nvSpPr>
        <p:spPr>
          <a:xfrm>
            <a:off x="457199" y="2214562"/>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5" name="Date Placeholder 4"/>
          <p:cNvSpPr>
            <a:spLocks noGrp="1"/>
          </p:cNvSpPr>
          <p:nvPr>
            <p:ph type="dt" sz="half" idx="10"/>
          </p:nvPr>
        </p:nvSpPr>
        <p:spPr/>
        <p:txBody>
          <a:bodyPr/>
          <a:lstStyle/>
          <a:p>
            <a:fld id="{B1A24CD3-204F-4468-8EE4-28A6668D006A}" type="datetimeFigureOut">
              <a:rPr lang="en-US" smtClean="0"/>
              <a:t>14/05/16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9" name="Content Placeholder 2"/>
          <p:cNvSpPr>
            <a:spLocks noGrp="1"/>
          </p:cNvSpPr>
          <p:nvPr>
            <p:ph sz="half" idx="13"/>
          </p:nvPr>
        </p:nvSpPr>
        <p:spPr>
          <a:xfrm>
            <a:off x="457199" y="4224973"/>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20" Type="http://schemas.openxmlformats.org/officeDocument/2006/relationships/theme" Target="../theme/theme1.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199" y="914400"/>
            <a:ext cx="6508377" cy="1143000"/>
          </a:xfrm>
          <a:prstGeom prst="rect">
            <a:avLst/>
          </a:prstGeom>
        </p:spPr>
        <p:txBody>
          <a:bodyPr vert="horz" lIns="91440" tIns="45720" rIns="91440" bIns="45720" rtlCol="0" anchor="b" anchorCtr="0">
            <a:noAutofit/>
          </a:bodyPr>
          <a:lstStyle/>
          <a:p>
            <a:r>
              <a:rPr lang="en-GB" smtClean="0"/>
              <a:t>Click to edit Master title style</a:t>
            </a:r>
            <a:endParaRPr/>
          </a:p>
        </p:txBody>
      </p:sp>
      <p:sp>
        <p:nvSpPr>
          <p:cNvPr id="3" name="Text Placeholder 2"/>
          <p:cNvSpPr>
            <a:spLocks noGrp="1"/>
          </p:cNvSpPr>
          <p:nvPr>
            <p:ph type="body" idx="1"/>
          </p:nvPr>
        </p:nvSpPr>
        <p:spPr>
          <a:xfrm>
            <a:off x="457199" y="2209800"/>
            <a:ext cx="6508377" cy="39163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Date Placeholder 3"/>
          <p:cNvSpPr>
            <a:spLocks noGrp="1"/>
          </p:cNvSpPr>
          <p:nvPr>
            <p:ph type="dt" sz="half" idx="2"/>
          </p:nvPr>
        </p:nvSpPr>
        <p:spPr>
          <a:xfrm>
            <a:off x="7198659" y="6356350"/>
            <a:ext cx="1752600" cy="365125"/>
          </a:xfrm>
          <a:prstGeom prst="rect">
            <a:avLst/>
          </a:prstGeom>
        </p:spPr>
        <p:txBody>
          <a:bodyPr vert="horz" lIns="91440" tIns="45720" rIns="91440" bIns="45720" rtlCol="0" anchor="ctr"/>
          <a:lstStyle>
            <a:lvl1pPr algn="r">
              <a:defRPr sz="1100" b="1">
                <a:solidFill>
                  <a:schemeClr val="tx2">
                    <a:lumMod val="60000"/>
                    <a:lumOff val="40000"/>
                  </a:schemeClr>
                </a:solidFill>
              </a:defRPr>
            </a:lvl1pPr>
          </a:lstStyle>
          <a:p>
            <a:fld id="{B1A24CD3-204F-4468-8EE4-28A6668D006A}" type="datetimeFigureOut">
              <a:rPr lang="en-US" smtClean="0"/>
              <a:t>14/05/16</a:t>
            </a:fld>
            <a:endParaRPr lang="en-US"/>
          </a:p>
        </p:txBody>
      </p:sp>
      <p:sp>
        <p:nvSpPr>
          <p:cNvPr id="5" name="Footer Placeholder 4"/>
          <p:cNvSpPr>
            <a:spLocks noGrp="1"/>
          </p:cNvSpPr>
          <p:nvPr>
            <p:ph type="ftr" sz="quarter" idx="3"/>
          </p:nvPr>
        </p:nvSpPr>
        <p:spPr>
          <a:xfrm>
            <a:off x="174812" y="6356350"/>
            <a:ext cx="6007100" cy="365125"/>
          </a:xfrm>
          <a:prstGeom prst="rect">
            <a:avLst/>
          </a:prstGeom>
        </p:spPr>
        <p:txBody>
          <a:bodyPr vert="horz" lIns="91440" tIns="45720" rIns="91440" bIns="45720" rtlCol="0" anchor="ctr"/>
          <a:lstStyle>
            <a:lvl1pPr algn="l">
              <a:defRPr sz="1100" b="1">
                <a:solidFill>
                  <a:schemeClr val="tx2">
                    <a:lumMod val="60000"/>
                    <a:lumOff val="40000"/>
                  </a:schemeClr>
                </a:solidFill>
              </a:defRPr>
            </a:lvl1pPr>
          </a:lstStyle>
          <a:p>
            <a:endParaRPr lang="en-US"/>
          </a:p>
        </p:txBody>
      </p:sp>
      <p:sp>
        <p:nvSpPr>
          <p:cNvPr id="6" name="Slide Number Placeholder 5"/>
          <p:cNvSpPr>
            <a:spLocks noGrp="1"/>
          </p:cNvSpPr>
          <p:nvPr>
            <p:ph type="sldNum" sz="quarter" idx="4"/>
          </p:nvPr>
        </p:nvSpPr>
        <p:spPr>
          <a:xfrm>
            <a:off x="8256494" y="361016"/>
            <a:ext cx="506506" cy="365125"/>
          </a:xfrm>
          <a:prstGeom prst="rect">
            <a:avLst/>
          </a:prstGeom>
        </p:spPr>
        <p:txBody>
          <a:bodyPr vert="horz" lIns="91440" tIns="45720" rIns="91440" bIns="45720" rtlCol="0" anchor="ctr"/>
          <a:lstStyle>
            <a:lvl1pPr algn="r">
              <a:defRPr sz="2200" b="1">
                <a:solidFill>
                  <a:schemeClr val="bg1"/>
                </a:solidFill>
              </a:defRPr>
            </a:lvl1pPr>
          </a:lstStyle>
          <a:p>
            <a:fld id="{57AF16DE-A0D5-4438-950F-5B1E159C2C2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Lst>
  <p:txStyles>
    <p:titleStyle>
      <a:lvl1pPr algn="l" defTabSz="914400" rtl="0" eaLnBrk="1" latinLnBrk="0" hangingPunct="1">
        <a:spcBef>
          <a:spcPct val="0"/>
        </a:spcBef>
        <a:buNone/>
        <a:defRPr sz="3600" kern="1200">
          <a:solidFill>
            <a:schemeClr val="accent1"/>
          </a:solidFill>
          <a:latin typeface="+mj-lt"/>
          <a:ea typeface="+mj-ea"/>
          <a:cs typeface="+mj-cs"/>
        </a:defRPr>
      </a:lvl1pPr>
    </p:titleStyle>
    <p:bodyStyle>
      <a:lvl1pPr marL="228600" indent="-228600" algn="l" defTabSz="914400" rtl="0" eaLnBrk="1" latinLnBrk="0" hangingPunct="1">
        <a:spcBef>
          <a:spcPts val="1800"/>
        </a:spcBef>
        <a:buClr>
          <a:schemeClr val="accent1"/>
        </a:buClr>
        <a:buSzPct val="100000"/>
        <a:buFont typeface="Wingdings 2" pitchFamily="18" charset="2"/>
        <a:buChar char="¡"/>
        <a:defRPr sz="2000" kern="1200">
          <a:solidFill>
            <a:schemeClr val="tx2"/>
          </a:solidFill>
          <a:latin typeface="+mn-lt"/>
          <a:ea typeface="+mn-ea"/>
          <a:cs typeface="+mn-cs"/>
        </a:defRPr>
      </a:lvl1pPr>
      <a:lvl2pPr marL="4572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2pPr>
      <a:lvl3pPr marL="6858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3pPr>
      <a:lvl4pPr marL="9144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4pPr>
      <a:lvl5pPr marL="11430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5pPr>
      <a:lvl6pPr marL="1377950"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6pPr>
      <a:lvl7pPr marL="1603375" indent="-228600" algn="l" defTabSz="914400" rtl="0" eaLnBrk="1" latinLnBrk="0" hangingPunct="1">
        <a:spcBef>
          <a:spcPct val="20000"/>
        </a:spcBef>
        <a:buClr>
          <a:schemeClr val="accent1"/>
        </a:buClr>
        <a:buFont typeface="Wingdings 2" pitchFamily="18" charset="2"/>
        <a:buChar char=""/>
        <a:defRPr lang="en-US" sz="1800" kern="1200" dirty="0" smtClean="0">
          <a:solidFill>
            <a:schemeClr val="tx2"/>
          </a:solidFill>
          <a:latin typeface="+mn-lt"/>
          <a:ea typeface="+mn-ea"/>
          <a:cs typeface="+mn-cs"/>
        </a:defRPr>
      </a:lvl7pPr>
      <a:lvl8pPr marL="1830388"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8pPr>
      <a:lvl9pPr marL="2057400" indent="-228600" algn="l" defTabSz="914400" rtl="0" eaLnBrk="1" latinLnBrk="0" hangingPunct="1">
        <a:spcBef>
          <a:spcPct val="20000"/>
        </a:spcBef>
        <a:buClr>
          <a:schemeClr val="accent1"/>
        </a:buClr>
        <a:buFont typeface="Wingdings 2" pitchFamily="18" charset="2"/>
        <a:buChar char=""/>
        <a:defRPr lang="en-US" sz="1800" kern="1200" dirty="0">
          <a:solidFill>
            <a:schemeClr val="tx2"/>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616600" y="4208929"/>
            <a:ext cx="2561307" cy="1048684"/>
          </a:xfrm>
        </p:spPr>
        <p:txBody>
          <a:bodyPr/>
          <a:lstStyle/>
          <a:p>
            <a:pPr algn="ctr"/>
            <a:r>
              <a:rPr lang="en-US" b="1" dirty="0" smtClean="0">
                <a:latin typeface="Times New Roman"/>
                <a:cs typeface="Times New Roman"/>
              </a:rPr>
              <a:t>Stand !!!</a:t>
            </a:r>
            <a:endParaRPr lang="en-US" b="1" dirty="0">
              <a:latin typeface="Times New Roman"/>
              <a:cs typeface="Times New Roman"/>
            </a:endParaRPr>
          </a:p>
        </p:txBody>
      </p:sp>
      <p:sp>
        <p:nvSpPr>
          <p:cNvPr id="3" name="Subtitle 2"/>
          <p:cNvSpPr>
            <a:spLocks noGrp="1"/>
          </p:cNvSpPr>
          <p:nvPr>
            <p:ph type="subTitle" idx="1"/>
          </p:nvPr>
        </p:nvSpPr>
        <p:spPr>
          <a:xfrm>
            <a:off x="5543550" y="5257800"/>
            <a:ext cx="2634357" cy="621792"/>
          </a:xfrm>
        </p:spPr>
        <p:txBody>
          <a:bodyPr>
            <a:normAutofit/>
          </a:bodyPr>
          <a:lstStyle/>
          <a:p>
            <a:pPr algn="ctr"/>
            <a:r>
              <a:rPr lang="en-US" sz="1800" b="1" dirty="0" smtClean="0"/>
              <a:t>15.05.2016</a:t>
            </a:r>
            <a:endParaRPr lang="en-US" sz="1800" b="1" dirty="0"/>
          </a:p>
        </p:txBody>
      </p:sp>
      <p:pic>
        <p:nvPicPr>
          <p:cNvPr id="4" name="Picture 3"/>
          <p:cNvPicPr>
            <a:picLocks noChangeAspect="1"/>
          </p:cNvPicPr>
          <p:nvPr/>
        </p:nvPicPr>
        <p:blipFill>
          <a:blip r:embed="rId2"/>
          <a:stretch>
            <a:fillRect/>
          </a:stretch>
        </p:blipFill>
        <p:spPr>
          <a:xfrm>
            <a:off x="383589" y="229777"/>
            <a:ext cx="4216175" cy="5649815"/>
          </a:xfrm>
          <a:prstGeom prst="rect">
            <a:avLst/>
          </a:prstGeom>
        </p:spPr>
      </p:pic>
    </p:spTree>
    <p:extLst>
      <p:ext uri="{BB962C8B-B14F-4D97-AF65-F5344CB8AC3E}">
        <p14:creationId xmlns:p14="http://schemas.microsoft.com/office/powerpoint/2010/main" val="125703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u="sng" dirty="0">
                <a:latin typeface="Times New Roman"/>
                <a:cs typeface="Times New Roman"/>
              </a:rPr>
              <a:t>St. John Chrysostom </a:t>
            </a:r>
            <a:endParaRPr lang="en-US" u="sng" dirty="0">
              <a:latin typeface="Times New Roman"/>
              <a:cs typeface="Times New Roman"/>
            </a:endParaRPr>
          </a:p>
        </p:txBody>
      </p:sp>
      <p:sp>
        <p:nvSpPr>
          <p:cNvPr id="3" name="Content Placeholder 2"/>
          <p:cNvSpPr>
            <a:spLocks noGrp="1"/>
          </p:cNvSpPr>
          <p:nvPr>
            <p:ph idx="1"/>
          </p:nvPr>
        </p:nvSpPr>
        <p:spPr/>
        <p:txBody>
          <a:bodyPr>
            <a:noAutofit/>
          </a:bodyPr>
          <a:lstStyle/>
          <a:p>
            <a:pPr algn="ctr"/>
            <a:r>
              <a:rPr lang="en-GB" sz="2800" b="1" dirty="0" smtClean="0">
                <a:latin typeface="Times New Roman"/>
                <a:cs typeface="Times New Roman"/>
              </a:rPr>
              <a:t>“</a:t>
            </a:r>
            <a:r>
              <a:rPr lang="en-GB" sz="2800" b="1" dirty="0">
                <a:latin typeface="Times New Roman"/>
                <a:cs typeface="Times New Roman"/>
              </a:rPr>
              <a:t>The first feature of that spiritual battle is to know how to be steadfast, for many things depend on that. Often he mentioned being steadfast, for he said,  ‘Watch, stand fast…’ (1 Cor. 16:13) Also,  ‘…So stand fast in the Lord.’ (Phil. 4:1)  ‘Therefore let him who thinks he stands take heed lest he fall.’ (1 Cor. 10:12) </a:t>
            </a:r>
            <a:endParaRPr lang="en-US" sz="2800" b="1" dirty="0">
              <a:latin typeface="Times New Roman"/>
              <a:cs typeface="Times New Roman"/>
            </a:endParaRPr>
          </a:p>
        </p:txBody>
      </p:sp>
    </p:spTree>
    <p:extLst>
      <p:ext uri="{BB962C8B-B14F-4D97-AF65-F5344CB8AC3E}">
        <p14:creationId xmlns:p14="http://schemas.microsoft.com/office/powerpoint/2010/main" val="42739238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dirty="0" smtClean="0">
                <a:latin typeface="Times New Roman"/>
                <a:cs typeface="Times New Roman"/>
              </a:rPr>
              <a:t>Stand before the Kings</a:t>
            </a:r>
            <a:endParaRPr lang="en-US" b="1" u="sng" dirty="0">
              <a:latin typeface="Times New Roman"/>
              <a:cs typeface="Times New Roman"/>
            </a:endParaRPr>
          </a:p>
        </p:txBody>
      </p:sp>
      <p:sp>
        <p:nvSpPr>
          <p:cNvPr id="3" name="Content Placeholder 2"/>
          <p:cNvSpPr>
            <a:spLocks noGrp="1"/>
          </p:cNvSpPr>
          <p:nvPr>
            <p:ph idx="1"/>
          </p:nvPr>
        </p:nvSpPr>
        <p:spPr/>
        <p:txBody>
          <a:bodyPr>
            <a:normAutofit/>
          </a:bodyPr>
          <a:lstStyle/>
          <a:p>
            <a:pPr algn="ctr"/>
            <a:r>
              <a:rPr lang="en-US" sz="4800" dirty="0">
                <a:latin typeface="Times New Roman"/>
                <a:cs typeface="Times New Roman"/>
              </a:rPr>
              <a:t>And now I </a:t>
            </a:r>
            <a:r>
              <a:rPr lang="en-US" sz="4800" b="1" u="sng" dirty="0">
                <a:solidFill>
                  <a:srgbClr val="FF0000"/>
                </a:solidFill>
                <a:latin typeface="Times New Roman"/>
                <a:cs typeface="Times New Roman"/>
              </a:rPr>
              <a:t>stand</a:t>
            </a:r>
            <a:r>
              <a:rPr lang="en-US" sz="4800" dirty="0">
                <a:latin typeface="Times New Roman"/>
                <a:cs typeface="Times New Roman"/>
              </a:rPr>
              <a:t> and am judged for the hope of the promise made by God to our fathers. </a:t>
            </a:r>
            <a:r>
              <a:rPr lang="en-US" sz="4800" dirty="0" smtClean="0">
                <a:latin typeface="Times New Roman"/>
                <a:cs typeface="Times New Roman"/>
              </a:rPr>
              <a:t> Acts 26:6</a:t>
            </a:r>
            <a:endParaRPr lang="en-US" sz="4800" dirty="0">
              <a:latin typeface="Times New Roman"/>
              <a:cs typeface="Times New Roman"/>
            </a:endParaRPr>
          </a:p>
        </p:txBody>
      </p:sp>
    </p:spTree>
    <p:extLst>
      <p:ext uri="{BB962C8B-B14F-4D97-AF65-F5344CB8AC3E}">
        <p14:creationId xmlns:p14="http://schemas.microsoft.com/office/powerpoint/2010/main" val="30536819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pPr algn="ctr"/>
            <a:r>
              <a:rPr lang="en-US" b="1" u="sng" dirty="0" err="1" smtClean="0">
                <a:latin typeface="Times New Roman"/>
                <a:cs typeface="Times New Roman"/>
              </a:rPr>
              <a:t>Fr</a:t>
            </a:r>
            <a:r>
              <a:rPr lang="en-US" b="1" u="sng" dirty="0" smtClean="0">
                <a:latin typeface="Times New Roman"/>
                <a:cs typeface="Times New Roman"/>
              </a:rPr>
              <a:t> </a:t>
            </a:r>
            <a:r>
              <a:rPr lang="en-US" b="1" u="sng" dirty="0" err="1" smtClean="0">
                <a:latin typeface="Times New Roman"/>
                <a:cs typeface="Times New Roman"/>
              </a:rPr>
              <a:t>Tadros</a:t>
            </a:r>
            <a:r>
              <a:rPr lang="en-US" b="1" u="sng" dirty="0" smtClean="0">
                <a:latin typeface="Times New Roman"/>
                <a:cs typeface="Times New Roman"/>
              </a:rPr>
              <a:t> </a:t>
            </a:r>
            <a:r>
              <a:rPr lang="en-US" b="1" u="sng" dirty="0" err="1" smtClean="0">
                <a:latin typeface="Times New Roman"/>
                <a:cs typeface="Times New Roman"/>
              </a:rPr>
              <a:t>Yacoub</a:t>
            </a:r>
            <a:endParaRPr lang="en-US" b="1" u="sng" dirty="0">
              <a:latin typeface="Times New Roman"/>
              <a:cs typeface="Times New Roman"/>
            </a:endParaRPr>
          </a:p>
        </p:txBody>
      </p:sp>
      <p:sp>
        <p:nvSpPr>
          <p:cNvPr id="3" name="Content Placeholder 2"/>
          <p:cNvSpPr>
            <a:spLocks noGrp="1"/>
          </p:cNvSpPr>
          <p:nvPr>
            <p:ph idx="1"/>
          </p:nvPr>
        </p:nvSpPr>
        <p:spPr>
          <a:xfrm>
            <a:off x="457199" y="2023925"/>
            <a:ext cx="7674243" cy="4280323"/>
          </a:xfrm>
        </p:spPr>
        <p:txBody>
          <a:bodyPr>
            <a:normAutofit lnSpcReduction="10000"/>
          </a:bodyPr>
          <a:lstStyle/>
          <a:p>
            <a:pPr algn="ctr"/>
            <a:r>
              <a:rPr lang="en-US" sz="3200" b="1" dirty="0">
                <a:latin typeface="Times New Roman"/>
                <a:cs typeface="Times New Roman"/>
              </a:rPr>
              <a:t>He was straightforward in his faith as well as in his life, </a:t>
            </a:r>
            <a:r>
              <a:rPr lang="en-US" sz="3200" b="1" u="sng" dirty="0">
                <a:solidFill>
                  <a:srgbClr val="FF0000"/>
                </a:solidFill>
                <a:latin typeface="Times New Roman"/>
                <a:cs typeface="Times New Roman"/>
              </a:rPr>
              <a:t>believing in the resurrection of the dead</a:t>
            </a:r>
            <a:r>
              <a:rPr lang="en-US" sz="3200" b="1" dirty="0">
                <a:latin typeface="Times New Roman"/>
                <a:cs typeface="Times New Roman"/>
              </a:rPr>
              <a:t>, in the existence of angels, and lives with the hope for eternal life, contrary to the Sadducees, for the hope of the promise made by God to the fathers – </a:t>
            </a:r>
            <a:r>
              <a:rPr lang="en-US" sz="3200" b="1" u="sng" dirty="0">
                <a:solidFill>
                  <a:srgbClr val="FF0000"/>
                </a:solidFill>
                <a:latin typeface="Times New Roman"/>
                <a:cs typeface="Times New Roman"/>
              </a:rPr>
              <a:t>the enjoyment of resurrectio</a:t>
            </a:r>
            <a:r>
              <a:rPr lang="en-US" sz="3200" b="1" dirty="0">
                <a:latin typeface="Times New Roman"/>
                <a:cs typeface="Times New Roman"/>
              </a:rPr>
              <a:t>n, which is the hope of the Pharisees, opposed by the Sadducees.</a:t>
            </a:r>
            <a:endParaRPr lang="en-GB" sz="3200" b="1" dirty="0">
              <a:latin typeface="Times New Roman"/>
              <a:cs typeface="Times New Roman"/>
            </a:endParaRPr>
          </a:p>
          <a:p>
            <a:pPr marL="0" indent="0">
              <a:buNone/>
            </a:pPr>
            <a:endParaRPr lang="en-US" dirty="0"/>
          </a:p>
        </p:txBody>
      </p:sp>
    </p:spTree>
    <p:extLst>
      <p:ext uri="{BB962C8B-B14F-4D97-AF65-F5344CB8AC3E}">
        <p14:creationId xmlns:p14="http://schemas.microsoft.com/office/powerpoint/2010/main" val="29003297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dirty="0" smtClean="0">
                <a:latin typeface="Times New Roman"/>
                <a:cs typeface="Times New Roman"/>
              </a:rPr>
              <a:t>Stand witnessing</a:t>
            </a:r>
            <a:endParaRPr lang="en-US" b="1" u="sng" dirty="0">
              <a:latin typeface="Times New Roman"/>
              <a:cs typeface="Times New Roman"/>
            </a:endParaRPr>
          </a:p>
        </p:txBody>
      </p:sp>
      <p:sp>
        <p:nvSpPr>
          <p:cNvPr id="3" name="Content Placeholder 2"/>
          <p:cNvSpPr>
            <a:spLocks noGrp="1"/>
          </p:cNvSpPr>
          <p:nvPr>
            <p:ph idx="1"/>
          </p:nvPr>
        </p:nvSpPr>
        <p:spPr/>
        <p:txBody>
          <a:bodyPr>
            <a:noAutofit/>
          </a:bodyPr>
          <a:lstStyle/>
          <a:p>
            <a:pPr algn="ctr"/>
            <a:r>
              <a:rPr lang="en-US" sz="3600" b="1" dirty="0">
                <a:latin typeface="Times New Roman"/>
                <a:cs typeface="Times New Roman"/>
              </a:rPr>
              <a:t>Therefore, having obtained help from God, to this day I </a:t>
            </a:r>
            <a:r>
              <a:rPr lang="en-US" sz="3600" b="1" u="sng" dirty="0">
                <a:solidFill>
                  <a:srgbClr val="FF0000"/>
                </a:solidFill>
                <a:latin typeface="Times New Roman"/>
                <a:cs typeface="Times New Roman"/>
              </a:rPr>
              <a:t>stand</a:t>
            </a:r>
            <a:r>
              <a:rPr lang="en-US" sz="3600" b="1" dirty="0">
                <a:latin typeface="Times New Roman"/>
                <a:cs typeface="Times New Roman"/>
              </a:rPr>
              <a:t>, witnessing both to small and great, saying no other things than those which the prophets and Moses said would </a:t>
            </a:r>
            <a:r>
              <a:rPr lang="en-US" sz="3600" b="1" dirty="0" smtClean="0">
                <a:latin typeface="Times New Roman"/>
                <a:cs typeface="Times New Roman"/>
              </a:rPr>
              <a:t>come. Acts 26:22</a:t>
            </a:r>
            <a:endParaRPr lang="en-US" sz="3600" b="1" dirty="0">
              <a:latin typeface="Times New Roman"/>
              <a:cs typeface="Times New Roman"/>
            </a:endParaRPr>
          </a:p>
        </p:txBody>
      </p:sp>
    </p:spTree>
    <p:extLst>
      <p:ext uri="{BB962C8B-B14F-4D97-AF65-F5344CB8AC3E}">
        <p14:creationId xmlns:p14="http://schemas.microsoft.com/office/powerpoint/2010/main" val="22615625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b="1" u="sng" dirty="0"/>
              <a:t>ἵστημι</a:t>
            </a:r>
            <a:r>
              <a:rPr lang="en-GB" b="1" u="sng" dirty="0"/>
              <a:t> = G2476 </a:t>
            </a:r>
            <a:r>
              <a:rPr lang="en-GB" b="1" u="sng" dirty="0" smtClean="0"/>
              <a:t/>
            </a:r>
            <a:br>
              <a:rPr lang="en-GB" b="1" u="sng" dirty="0" smtClean="0"/>
            </a:br>
            <a:r>
              <a:rPr lang="en-US" sz="1400" b="1" dirty="0"/>
              <a:t>occurs 163 times in 152 verses in the Greek concordance of the KJV</a:t>
            </a:r>
            <a:endParaRPr lang="en-US" sz="1400" b="1" u="sng" dirty="0"/>
          </a:p>
        </p:txBody>
      </p:sp>
      <p:sp>
        <p:nvSpPr>
          <p:cNvPr id="3" name="Content Placeholder 2"/>
          <p:cNvSpPr>
            <a:spLocks noGrp="1"/>
          </p:cNvSpPr>
          <p:nvPr>
            <p:ph idx="1"/>
          </p:nvPr>
        </p:nvSpPr>
        <p:spPr>
          <a:xfrm>
            <a:off x="457199" y="2209800"/>
            <a:ext cx="7457404" cy="4218365"/>
          </a:xfrm>
        </p:spPr>
        <p:txBody>
          <a:bodyPr>
            <a:normAutofit/>
          </a:bodyPr>
          <a:lstStyle/>
          <a:p>
            <a:pPr marL="0" indent="0" algn="ctr">
              <a:buNone/>
            </a:pPr>
            <a:r>
              <a:rPr lang="en-US" sz="2600" b="1" dirty="0" smtClean="0">
                <a:latin typeface="Times New Roman"/>
                <a:cs typeface="Times New Roman"/>
              </a:rPr>
              <a:t>to </a:t>
            </a:r>
            <a:r>
              <a:rPr lang="en-US" sz="2600" b="1" dirty="0">
                <a:latin typeface="Times New Roman"/>
                <a:cs typeface="Times New Roman"/>
              </a:rPr>
              <a:t>cause a person or a thing to keep his or its </a:t>
            </a:r>
            <a:r>
              <a:rPr lang="en-US" sz="2600" b="1" dirty="0" smtClean="0">
                <a:latin typeface="Times New Roman"/>
                <a:cs typeface="Times New Roman"/>
              </a:rPr>
              <a:t>place</a:t>
            </a:r>
          </a:p>
          <a:p>
            <a:pPr marL="0" indent="0" algn="ctr">
              <a:buNone/>
            </a:pPr>
            <a:r>
              <a:rPr lang="en-US" sz="2600" b="1" dirty="0" smtClean="0">
                <a:latin typeface="Times New Roman"/>
                <a:cs typeface="Times New Roman"/>
              </a:rPr>
              <a:t>Or </a:t>
            </a:r>
          </a:p>
          <a:p>
            <a:pPr marL="0" indent="0" algn="ctr">
              <a:buNone/>
            </a:pPr>
            <a:r>
              <a:rPr lang="en-US" sz="2600" b="1" dirty="0">
                <a:latin typeface="Times New Roman"/>
                <a:cs typeface="Times New Roman"/>
              </a:rPr>
              <a:t>to uphold or sustain the authority or force of </a:t>
            </a:r>
            <a:r>
              <a:rPr lang="en-US" sz="2600" b="1" dirty="0" smtClean="0">
                <a:latin typeface="Times New Roman"/>
                <a:cs typeface="Times New Roman"/>
              </a:rPr>
              <a:t>anything</a:t>
            </a:r>
          </a:p>
          <a:p>
            <a:pPr marL="0" indent="0" algn="ctr">
              <a:buNone/>
            </a:pPr>
            <a:r>
              <a:rPr lang="en-US" sz="2600" b="1" dirty="0" smtClean="0">
                <a:latin typeface="Times New Roman"/>
                <a:cs typeface="Times New Roman"/>
              </a:rPr>
              <a:t>Or </a:t>
            </a:r>
          </a:p>
          <a:p>
            <a:pPr marL="0" indent="0" algn="ctr">
              <a:buNone/>
            </a:pPr>
            <a:r>
              <a:rPr lang="en-US" sz="2600" b="1" dirty="0">
                <a:latin typeface="Times New Roman"/>
                <a:cs typeface="Times New Roman"/>
              </a:rPr>
              <a:t>continue safe and sound, stand unharmed, to stand ready or prepared</a:t>
            </a:r>
            <a:endParaRPr lang="en-US" sz="2600" b="1" dirty="0">
              <a:latin typeface="Times New Roman"/>
              <a:cs typeface="Times New Roman"/>
            </a:endParaRPr>
          </a:p>
        </p:txBody>
      </p:sp>
    </p:spTree>
    <p:extLst>
      <p:ext uri="{BB962C8B-B14F-4D97-AF65-F5344CB8AC3E}">
        <p14:creationId xmlns:p14="http://schemas.microsoft.com/office/powerpoint/2010/main" val="357503792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dirty="0" smtClean="0">
                <a:latin typeface="Times New Roman"/>
                <a:cs typeface="Times New Roman"/>
              </a:rPr>
              <a:t>Stand in Grace</a:t>
            </a:r>
            <a:endParaRPr lang="en-US" b="1" u="sng" dirty="0">
              <a:latin typeface="Times New Roman"/>
              <a:cs typeface="Times New Roman"/>
            </a:endParaRPr>
          </a:p>
        </p:txBody>
      </p:sp>
      <p:sp>
        <p:nvSpPr>
          <p:cNvPr id="3" name="Content Placeholder 2"/>
          <p:cNvSpPr>
            <a:spLocks noGrp="1"/>
          </p:cNvSpPr>
          <p:nvPr>
            <p:ph idx="1"/>
          </p:nvPr>
        </p:nvSpPr>
        <p:spPr/>
        <p:txBody>
          <a:bodyPr>
            <a:normAutofit fontScale="92500"/>
          </a:bodyPr>
          <a:lstStyle/>
          <a:p>
            <a:pPr algn="ctr"/>
            <a:r>
              <a:rPr lang="en-US" sz="3600" b="1" dirty="0">
                <a:latin typeface="Times New Roman"/>
                <a:cs typeface="Times New Roman"/>
              </a:rPr>
              <a:t> Therefore, having been </a:t>
            </a:r>
            <a:r>
              <a:rPr lang="en-US" sz="3600" b="1" u="sng" dirty="0">
                <a:solidFill>
                  <a:srgbClr val="FF0000"/>
                </a:solidFill>
                <a:latin typeface="Times New Roman"/>
                <a:cs typeface="Times New Roman"/>
              </a:rPr>
              <a:t>justified by faith, we </a:t>
            </a:r>
            <a:r>
              <a:rPr lang="en-US" sz="3600" b="1" u="sng" dirty="0" smtClean="0">
                <a:solidFill>
                  <a:srgbClr val="FF0000"/>
                </a:solidFill>
                <a:latin typeface="Times New Roman"/>
                <a:cs typeface="Times New Roman"/>
              </a:rPr>
              <a:t>have </a:t>
            </a:r>
            <a:r>
              <a:rPr lang="en-US" sz="3600" b="1" u="sng" dirty="0">
                <a:solidFill>
                  <a:srgbClr val="FF0000"/>
                </a:solidFill>
                <a:latin typeface="Times New Roman"/>
                <a:cs typeface="Times New Roman"/>
              </a:rPr>
              <a:t>peace with God </a:t>
            </a:r>
            <a:r>
              <a:rPr lang="en-US" sz="3600" b="1" dirty="0">
                <a:latin typeface="Times New Roman"/>
                <a:cs typeface="Times New Roman"/>
              </a:rPr>
              <a:t>through our Lord Jesus Christ,  through whom also we have access by </a:t>
            </a:r>
            <a:r>
              <a:rPr lang="en-US" sz="3600" b="1" u="sng" dirty="0">
                <a:solidFill>
                  <a:srgbClr val="FF0000"/>
                </a:solidFill>
                <a:latin typeface="Times New Roman"/>
                <a:cs typeface="Times New Roman"/>
              </a:rPr>
              <a:t>faith into this grace </a:t>
            </a:r>
            <a:r>
              <a:rPr lang="en-US" sz="3600" b="1" dirty="0">
                <a:latin typeface="Times New Roman"/>
                <a:cs typeface="Times New Roman"/>
              </a:rPr>
              <a:t>in which </a:t>
            </a:r>
            <a:r>
              <a:rPr lang="en-US" sz="3600" b="1" u="sng" dirty="0">
                <a:solidFill>
                  <a:srgbClr val="FF0000"/>
                </a:solidFill>
                <a:latin typeface="Times New Roman"/>
                <a:cs typeface="Times New Roman"/>
              </a:rPr>
              <a:t>we stand</a:t>
            </a:r>
            <a:r>
              <a:rPr lang="en-US" sz="3600" b="1" dirty="0">
                <a:latin typeface="Times New Roman"/>
                <a:cs typeface="Times New Roman"/>
              </a:rPr>
              <a:t>, and rejoice in hope of the glory of </a:t>
            </a:r>
            <a:r>
              <a:rPr lang="en-US" sz="3600" b="1" dirty="0" smtClean="0">
                <a:latin typeface="Times New Roman"/>
                <a:cs typeface="Times New Roman"/>
              </a:rPr>
              <a:t>God. Rom 5:2</a:t>
            </a:r>
          </a:p>
          <a:p>
            <a:pPr marL="0" indent="0">
              <a:buNone/>
            </a:pPr>
            <a:endParaRPr lang="en-US" dirty="0"/>
          </a:p>
        </p:txBody>
      </p:sp>
    </p:spTree>
    <p:extLst>
      <p:ext uri="{BB962C8B-B14F-4D97-AF65-F5344CB8AC3E}">
        <p14:creationId xmlns:p14="http://schemas.microsoft.com/office/powerpoint/2010/main" val="3719941472"/>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dirty="0">
                <a:latin typeface="Times New Roman"/>
                <a:cs typeface="Times New Roman"/>
              </a:rPr>
              <a:t>Stand in Grace</a:t>
            </a:r>
            <a:endParaRPr lang="en-US" dirty="0"/>
          </a:p>
        </p:txBody>
      </p:sp>
      <p:sp>
        <p:nvSpPr>
          <p:cNvPr id="3" name="Content Placeholder 2"/>
          <p:cNvSpPr>
            <a:spLocks noGrp="1"/>
          </p:cNvSpPr>
          <p:nvPr>
            <p:ph idx="1"/>
          </p:nvPr>
        </p:nvSpPr>
        <p:spPr>
          <a:xfrm>
            <a:off x="457199" y="2209800"/>
            <a:ext cx="6508377" cy="4171896"/>
          </a:xfrm>
        </p:spPr>
        <p:txBody>
          <a:bodyPr>
            <a:normAutofit lnSpcReduction="10000"/>
          </a:bodyPr>
          <a:lstStyle/>
          <a:p>
            <a:pPr algn="ctr"/>
            <a:r>
              <a:rPr lang="en-US" b="1" dirty="0"/>
              <a:t> </a:t>
            </a:r>
            <a:r>
              <a:rPr lang="en-US" sz="4000" dirty="0">
                <a:latin typeface="Times New Roman"/>
                <a:cs typeface="Times New Roman"/>
              </a:rPr>
              <a:t>By Silvanus, our faithful brother as I consider him, I have written to you briefly, exhorting and testifying that this </a:t>
            </a:r>
            <a:r>
              <a:rPr lang="en-US" sz="4000" b="1" u="sng" dirty="0">
                <a:solidFill>
                  <a:srgbClr val="FF0000"/>
                </a:solidFill>
                <a:latin typeface="Times New Roman"/>
                <a:cs typeface="Times New Roman"/>
              </a:rPr>
              <a:t>is the true grace of God in which you stand</a:t>
            </a:r>
            <a:r>
              <a:rPr lang="en-US" sz="4000" dirty="0" smtClean="0">
                <a:latin typeface="Times New Roman"/>
                <a:cs typeface="Times New Roman"/>
              </a:rPr>
              <a:t>. 1 Pet 5:12</a:t>
            </a:r>
            <a:endParaRPr lang="en-US" sz="4000" dirty="0">
              <a:latin typeface="Times New Roman"/>
              <a:cs typeface="Times New Roman"/>
            </a:endParaRPr>
          </a:p>
        </p:txBody>
      </p:sp>
    </p:spTree>
    <p:extLst>
      <p:ext uri="{BB962C8B-B14F-4D97-AF65-F5344CB8AC3E}">
        <p14:creationId xmlns:p14="http://schemas.microsoft.com/office/powerpoint/2010/main" val="36143373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dirty="0" smtClean="0">
                <a:latin typeface="Times New Roman"/>
                <a:cs typeface="Times New Roman"/>
              </a:rPr>
              <a:t>St John Chrysostom</a:t>
            </a:r>
            <a:endParaRPr lang="en-US" b="1" u="sng" dirty="0">
              <a:latin typeface="Times New Roman"/>
              <a:cs typeface="Times New Roman"/>
            </a:endParaRPr>
          </a:p>
        </p:txBody>
      </p:sp>
      <p:sp>
        <p:nvSpPr>
          <p:cNvPr id="3" name="Content Placeholder 2"/>
          <p:cNvSpPr>
            <a:spLocks noGrp="1"/>
          </p:cNvSpPr>
          <p:nvPr>
            <p:ph idx="1"/>
          </p:nvPr>
        </p:nvSpPr>
        <p:spPr>
          <a:xfrm>
            <a:off x="457199" y="2209800"/>
            <a:ext cx="7860104" cy="4249344"/>
          </a:xfrm>
        </p:spPr>
        <p:txBody>
          <a:bodyPr>
            <a:noAutofit/>
          </a:bodyPr>
          <a:lstStyle/>
          <a:p>
            <a:pPr algn="ctr"/>
            <a:r>
              <a:rPr lang="en-US" sz="2800" b="1" dirty="0">
                <a:latin typeface="Times New Roman"/>
                <a:cs typeface="Times New Roman"/>
              </a:rPr>
              <a:t> </a:t>
            </a:r>
            <a:r>
              <a:rPr lang="en-US" sz="2800" b="1" u="sng" dirty="0" smtClean="0">
                <a:solidFill>
                  <a:srgbClr val="FF0000"/>
                </a:solidFill>
                <a:latin typeface="Times New Roman"/>
                <a:cs typeface="Times New Roman"/>
              </a:rPr>
              <a:t>Allow</a:t>
            </a:r>
            <a:r>
              <a:rPr lang="en-US" sz="2800" b="1" dirty="0" smtClean="0">
                <a:latin typeface="Times New Roman"/>
                <a:cs typeface="Times New Roman"/>
              </a:rPr>
              <a:t> </a:t>
            </a:r>
            <a:r>
              <a:rPr lang="en-US" sz="2800" b="1" u="sng" dirty="0">
                <a:solidFill>
                  <a:srgbClr val="FF0000"/>
                </a:solidFill>
                <a:latin typeface="Times New Roman"/>
                <a:cs typeface="Times New Roman"/>
              </a:rPr>
              <a:t>me to ask you to meditate </a:t>
            </a:r>
            <a:r>
              <a:rPr lang="en-US" sz="2800" b="1" dirty="0">
                <a:latin typeface="Times New Roman"/>
                <a:cs typeface="Times New Roman"/>
              </a:rPr>
              <a:t>in how the apostle, in every situation, concentrates on two points: the side of the Lord, and our side. On the Lord’s side, there are many and diverse things: </a:t>
            </a:r>
            <a:r>
              <a:rPr lang="en-US" sz="2800" b="1" u="sng" dirty="0">
                <a:solidFill>
                  <a:srgbClr val="FF0000"/>
                </a:solidFill>
                <a:latin typeface="Times New Roman"/>
                <a:cs typeface="Times New Roman"/>
              </a:rPr>
              <a:t>having died for our sake, reconciled us with God the Father, brought us over to Himself, and granted us an unutterable grace. Whereas on our side, we only present a (living) faith. Hence he says: “</a:t>
            </a:r>
            <a:r>
              <a:rPr lang="en-US" sz="2800" b="1" i="1" u="sng" dirty="0">
                <a:solidFill>
                  <a:srgbClr val="FF0000"/>
                </a:solidFill>
                <a:latin typeface="Times New Roman"/>
                <a:cs typeface="Times New Roman"/>
              </a:rPr>
              <a:t>by faith into this grace</a:t>
            </a:r>
            <a:r>
              <a:rPr lang="en-US" sz="2800" b="1" u="sng" dirty="0">
                <a:solidFill>
                  <a:srgbClr val="FF0000"/>
                </a:solidFill>
                <a:latin typeface="Times New Roman"/>
                <a:cs typeface="Times New Roman"/>
              </a:rPr>
              <a:t>”. … How great is such  a grace</a:t>
            </a:r>
            <a:r>
              <a:rPr lang="en-US" sz="2800" b="1" i="1" dirty="0">
                <a:latin typeface="Times New Roman"/>
                <a:cs typeface="Times New Roman"/>
              </a:rPr>
              <a:t>! </a:t>
            </a:r>
            <a:endParaRPr lang="en-US" sz="2800" dirty="0">
              <a:latin typeface="Times New Roman"/>
              <a:cs typeface="Times New Roman"/>
            </a:endParaRPr>
          </a:p>
        </p:txBody>
      </p:sp>
    </p:spTree>
    <p:extLst>
      <p:ext uri="{BB962C8B-B14F-4D97-AF65-F5344CB8AC3E}">
        <p14:creationId xmlns:p14="http://schemas.microsoft.com/office/powerpoint/2010/main" val="19944962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dirty="0" smtClean="0">
                <a:latin typeface="Times New Roman"/>
                <a:cs typeface="Times New Roman"/>
              </a:rPr>
              <a:t>Stand in the Gospel</a:t>
            </a:r>
            <a:endParaRPr lang="en-US" b="1" u="sng" dirty="0">
              <a:latin typeface="Times New Roman"/>
              <a:cs typeface="Times New Roman"/>
            </a:endParaRPr>
          </a:p>
        </p:txBody>
      </p:sp>
      <p:sp>
        <p:nvSpPr>
          <p:cNvPr id="3" name="Content Placeholder 2"/>
          <p:cNvSpPr>
            <a:spLocks noGrp="1"/>
          </p:cNvSpPr>
          <p:nvPr>
            <p:ph idx="1"/>
          </p:nvPr>
        </p:nvSpPr>
        <p:spPr/>
        <p:txBody>
          <a:bodyPr>
            <a:noAutofit/>
          </a:bodyPr>
          <a:lstStyle/>
          <a:p>
            <a:pPr algn="ctr"/>
            <a:r>
              <a:rPr lang="en-US" sz="3200" b="1" dirty="0">
                <a:latin typeface="Times New Roman"/>
                <a:cs typeface="Times New Roman"/>
              </a:rPr>
              <a:t>Moreover, brethren, </a:t>
            </a:r>
            <a:r>
              <a:rPr lang="en-US" sz="3200" b="1" u="sng" dirty="0">
                <a:solidFill>
                  <a:srgbClr val="FF0000"/>
                </a:solidFill>
                <a:latin typeface="Times New Roman"/>
                <a:cs typeface="Times New Roman"/>
              </a:rPr>
              <a:t>I decl</a:t>
            </a:r>
            <a:r>
              <a:rPr lang="en-US" sz="3200" b="1" dirty="0">
                <a:latin typeface="Times New Roman"/>
                <a:cs typeface="Times New Roman"/>
              </a:rPr>
              <a:t>are to you the </a:t>
            </a:r>
            <a:r>
              <a:rPr lang="en-US" sz="3200" b="1" u="sng" dirty="0">
                <a:solidFill>
                  <a:srgbClr val="FF0000"/>
                </a:solidFill>
                <a:latin typeface="Times New Roman"/>
                <a:cs typeface="Times New Roman"/>
              </a:rPr>
              <a:t>gospel</a:t>
            </a:r>
            <a:r>
              <a:rPr lang="en-US" sz="3200" b="1" dirty="0">
                <a:latin typeface="Times New Roman"/>
                <a:cs typeface="Times New Roman"/>
              </a:rPr>
              <a:t> which </a:t>
            </a:r>
            <a:r>
              <a:rPr lang="en-US" sz="3200" b="1" u="sng" dirty="0">
                <a:solidFill>
                  <a:srgbClr val="FF0000"/>
                </a:solidFill>
                <a:latin typeface="Times New Roman"/>
                <a:cs typeface="Times New Roman"/>
              </a:rPr>
              <a:t>I preached </a:t>
            </a:r>
            <a:r>
              <a:rPr lang="en-US" sz="3200" b="1" dirty="0">
                <a:latin typeface="Times New Roman"/>
                <a:cs typeface="Times New Roman"/>
              </a:rPr>
              <a:t>to you, which also </a:t>
            </a:r>
            <a:r>
              <a:rPr lang="en-US" sz="3200" b="1" u="sng" dirty="0">
                <a:solidFill>
                  <a:srgbClr val="FF0000"/>
                </a:solidFill>
                <a:latin typeface="Times New Roman"/>
                <a:cs typeface="Times New Roman"/>
              </a:rPr>
              <a:t>you received </a:t>
            </a:r>
            <a:r>
              <a:rPr lang="en-US" sz="3200" b="1" dirty="0">
                <a:latin typeface="Times New Roman"/>
                <a:cs typeface="Times New Roman"/>
              </a:rPr>
              <a:t>and </a:t>
            </a:r>
            <a:r>
              <a:rPr lang="en-US" sz="4000" b="1" u="sng" dirty="0">
                <a:solidFill>
                  <a:srgbClr val="FF0000"/>
                </a:solidFill>
                <a:latin typeface="Times New Roman"/>
                <a:cs typeface="Times New Roman"/>
              </a:rPr>
              <a:t>in which you stand</a:t>
            </a:r>
            <a:r>
              <a:rPr lang="en-US" sz="3200" b="1" dirty="0">
                <a:latin typeface="Times New Roman"/>
                <a:cs typeface="Times New Roman"/>
              </a:rPr>
              <a:t>, </a:t>
            </a:r>
            <a:r>
              <a:rPr lang="en-US" sz="3200" b="1" dirty="0" smtClean="0">
                <a:latin typeface="Times New Roman"/>
                <a:cs typeface="Times New Roman"/>
              </a:rPr>
              <a:t>by </a:t>
            </a:r>
            <a:r>
              <a:rPr lang="en-US" sz="3200" b="1" dirty="0">
                <a:latin typeface="Times New Roman"/>
                <a:cs typeface="Times New Roman"/>
              </a:rPr>
              <a:t>which also </a:t>
            </a:r>
            <a:r>
              <a:rPr lang="en-US" sz="3200" b="1" u="sng" dirty="0">
                <a:solidFill>
                  <a:srgbClr val="FF0000"/>
                </a:solidFill>
                <a:latin typeface="Times New Roman"/>
                <a:cs typeface="Times New Roman"/>
              </a:rPr>
              <a:t>you are saved</a:t>
            </a:r>
            <a:r>
              <a:rPr lang="en-US" sz="3200" b="1" dirty="0">
                <a:latin typeface="Times New Roman"/>
                <a:cs typeface="Times New Roman"/>
              </a:rPr>
              <a:t>, if </a:t>
            </a:r>
            <a:r>
              <a:rPr lang="en-US" sz="3200" b="1" u="sng" dirty="0">
                <a:solidFill>
                  <a:srgbClr val="FF0000"/>
                </a:solidFill>
                <a:latin typeface="Times New Roman"/>
                <a:cs typeface="Times New Roman"/>
              </a:rPr>
              <a:t>you hold fast </a:t>
            </a:r>
            <a:r>
              <a:rPr lang="en-US" sz="3200" b="1" dirty="0">
                <a:latin typeface="Times New Roman"/>
                <a:cs typeface="Times New Roman"/>
              </a:rPr>
              <a:t>that </a:t>
            </a:r>
            <a:r>
              <a:rPr lang="en-US" sz="3200" b="1" u="sng" dirty="0">
                <a:solidFill>
                  <a:srgbClr val="FF0000"/>
                </a:solidFill>
                <a:latin typeface="Times New Roman"/>
                <a:cs typeface="Times New Roman"/>
              </a:rPr>
              <a:t>word which I preached to </a:t>
            </a:r>
            <a:r>
              <a:rPr lang="en-US" sz="3200" b="1" u="sng" dirty="0" smtClean="0">
                <a:solidFill>
                  <a:srgbClr val="FF0000"/>
                </a:solidFill>
                <a:latin typeface="Times New Roman"/>
                <a:cs typeface="Times New Roman"/>
              </a:rPr>
              <a:t>you </a:t>
            </a:r>
            <a:r>
              <a:rPr lang="en-US" sz="3200" b="1" dirty="0" smtClean="0">
                <a:latin typeface="Times New Roman"/>
                <a:cs typeface="Times New Roman"/>
              </a:rPr>
              <a:t>unless </a:t>
            </a:r>
            <a:r>
              <a:rPr lang="en-US" sz="3200" b="1" u="sng" dirty="0">
                <a:solidFill>
                  <a:srgbClr val="FF0000"/>
                </a:solidFill>
                <a:latin typeface="Times New Roman"/>
                <a:cs typeface="Times New Roman"/>
              </a:rPr>
              <a:t>you believed in vain</a:t>
            </a:r>
            <a:r>
              <a:rPr lang="en-US" sz="3200" b="1" dirty="0" smtClean="0">
                <a:latin typeface="Times New Roman"/>
                <a:cs typeface="Times New Roman"/>
              </a:rPr>
              <a:t>. 1 </a:t>
            </a:r>
            <a:r>
              <a:rPr lang="en-US" sz="3200" b="1" dirty="0" err="1" smtClean="0">
                <a:latin typeface="Times New Roman"/>
                <a:cs typeface="Times New Roman"/>
              </a:rPr>
              <a:t>Cor</a:t>
            </a:r>
            <a:r>
              <a:rPr lang="en-US" sz="3200" b="1" dirty="0" smtClean="0">
                <a:latin typeface="Times New Roman"/>
                <a:cs typeface="Times New Roman"/>
              </a:rPr>
              <a:t> 15:1,2</a:t>
            </a:r>
            <a:endParaRPr lang="en-US" sz="3200" b="1" dirty="0">
              <a:latin typeface="Times New Roman"/>
              <a:cs typeface="Times New Roman"/>
            </a:endParaRPr>
          </a:p>
        </p:txBody>
      </p:sp>
    </p:spTree>
    <p:extLst>
      <p:ext uri="{BB962C8B-B14F-4D97-AF65-F5344CB8AC3E}">
        <p14:creationId xmlns:p14="http://schemas.microsoft.com/office/powerpoint/2010/main" val="10294273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pPr algn="ctr"/>
            <a:r>
              <a:rPr lang="en-US" b="1" u="sng" dirty="0" smtClean="0">
                <a:latin typeface="Times New Roman"/>
                <a:cs typeface="Times New Roman"/>
              </a:rPr>
              <a:t>St John Chrysostom </a:t>
            </a:r>
            <a:endParaRPr lang="en-US" b="1" u="sng" dirty="0">
              <a:latin typeface="Times New Roman"/>
              <a:cs typeface="Times New Roman"/>
            </a:endParaRPr>
          </a:p>
        </p:txBody>
      </p:sp>
      <p:sp>
        <p:nvSpPr>
          <p:cNvPr id="3" name="Content Placeholder 2"/>
          <p:cNvSpPr>
            <a:spLocks noGrp="1"/>
          </p:cNvSpPr>
          <p:nvPr>
            <p:ph idx="1"/>
          </p:nvPr>
        </p:nvSpPr>
        <p:spPr>
          <a:xfrm>
            <a:off x="457199" y="1838051"/>
            <a:ext cx="7984012" cy="4125428"/>
          </a:xfrm>
        </p:spPr>
        <p:txBody>
          <a:bodyPr>
            <a:noAutofit/>
          </a:bodyPr>
          <a:lstStyle/>
          <a:p>
            <a:pPr algn="ctr"/>
            <a:r>
              <a:rPr lang="en-US" sz="2800" dirty="0">
                <a:latin typeface="Times New Roman"/>
                <a:cs typeface="Times New Roman"/>
              </a:rPr>
              <a:t>The apostle Paul confirms to them that what he presents to </a:t>
            </a:r>
            <a:r>
              <a:rPr lang="en-US" sz="2800" b="1" u="sng" dirty="0">
                <a:solidFill>
                  <a:srgbClr val="FF0000"/>
                </a:solidFill>
                <a:latin typeface="Times New Roman"/>
                <a:cs typeface="Times New Roman"/>
              </a:rPr>
              <a:t>them is the same gospel he received and delivered to them before</a:t>
            </a:r>
            <a:r>
              <a:rPr lang="en-US" sz="2800" dirty="0">
                <a:latin typeface="Times New Roman"/>
                <a:cs typeface="Times New Roman"/>
              </a:rPr>
              <a:t>. His preaching is set upon the unchangeable God’s word, the eternal truth. </a:t>
            </a:r>
            <a:r>
              <a:rPr lang="en-US" sz="2800" b="1" u="sng" dirty="0">
                <a:solidFill>
                  <a:srgbClr val="FF0000"/>
                </a:solidFill>
                <a:latin typeface="Times New Roman"/>
                <a:cs typeface="Times New Roman"/>
              </a:rPr>
              <a:t>That is the steadfast foundation in which they sta</a:t>
            </a:r>
            <a:r>
              <a:rPr lang="en-US" sz="2800" dirty="0">
                <a:latin typeface="Times New Roman"/>
                <a:cs typeface="Times New Roman"/>
              </a:rPr>
              <a:t>nd, which, if taken away, they would fall. Belief in the resurrection from the dead is the foundation of Christianity, which, </a:t>
            </a:r>
            <a:r>
              <a:rPr lang="en-US" sz="2800" b="1" dirty="0">
                <a:solidFill>
                  <a:srgbClr val="FF0000"/>
                </a:solidFill>
                <a:latin typeface="Times New Roman"/>
                <a:cs typeface="Times New Roman"/>
              </a:rPr>
              <a:t>if anyone doubts, his whole soul being, faith in God, and hope in heaven, would all  fall</a:t>
            </a:r>
            <a:r>
              <a:rPr lang="en-US" sz="2800" dirty="0">
                <a:latin typeface="Times New Roman"/>
                <a:cs typeface="Times New Roman"/>
              </a:rPr>
              <a:t>.</a:t>
            </a:r>
            <a:r>
              <a:rPr lang="en-GB" sz="2800" dirty="0">
                <a:latin typeface="Times New Roman"/>
                <a:cs typeface="Times New Roman"/>
              </a:rPr>
              <a:t> </a:t>
            </a:r>
            <a:r>
              <a:rPr lang="en-GB" sz="2800" dirty="0" smtClean="0">
                <a:latin typeface="Times New Roman"/>
                <a:cs typeface="Times New Roman"/>
              </a:rPr>
              <a:t> </a:t>
            </a:r>
            <a:endParaRPr lang="en-US" sz="2800" dirty="0">
              <a:latin typeface="Times New Roman"/>
              <a:cs typeface="Times New Roman"/>
            </a:endParaRPr>
          </a:p>
        </p:txBody>
      </p:sp>
    </p:spTree>
    <p:extLst>
      <p:ext uri="{BB962C8B-B14F-4D97-AF65-F5344CB8AC3E}">
        <p14:creationId xmlns:p14="http://schemas.microsoft.com/office/powerpoint/2010/main" val="27395076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dirty="0" smtClean="0">
                <a:latin typeface="Times New Roman"/>
                <a:cs typeface="Times New Roman"/>
              </a:rPr>
              <a:t>Stand in the battle</a:t>
            </a:r>
            <a:endParaRPr lang="en-US" b="1" u="sng" dirty="0">
              <a:latin typeface="Times New Roman"/>
              <a:cs typeface="Times New Roman"/>
            </a:endParaRPr>
          </a:p>
        </p:txBody>
      </p:sp>
      <p:sp>
        <p:nvSpPr>
          <p:cNvPr id="3" name="Content Placeholder 2"/>
          <p:cNvSpPr>
            <a:spLocks noGrp="1"/>
          </p:cNvSpPr>
          <p:nvPr>
            <p:ph idx="1"/>
          </p:nvPr>
        </p:nvSpPr>
        <p:spPr>
          <a:xfrm>
            <a:off x="457199" y="2209800"/>
            <a:ext cx="7953035" cy="4202875"/>
          </a:xfrm>
        </p:spPr>
        <p:txBody>
          <a:bodyPr>
            <a:noAutofit/>
          </a:bodyPr>
          <a:lstStyle/>
          <a:p>
            <a:pPr algn="ctr"/>
            <a:r>
              <a:rPr lang="en-US" sz="3200" b="1" dirty="0">
                <a:latin typeface="Times New Roman"/>
                <a:cs typeface="Times New Roman"/>
              </a:rPr>
              <a:t>10 </a:t>
            </a:r>
            <a:r>
              <a:rPr lang="en-US" sz="3200" dirty="0">
                <a:latin typeface="Times New Roman"/>
                <a:cs typeface="Times New Roman"/>
              </a:rPr>
              <a:t>Finally, my brethren, be strong in the Lord and in the power of His might. </a:t>
            </a:r>
            <a:r>
              <a:rPr lang="en-US" sz="3200" b="1" dirty="0">
                <a:latin typeface="Times New Roman"/>
                <a:cs typeface="Times New Roman"/>
              </a:rPr>
              <a:t>11 </a:t>
            </a:r>
            <a:r>
              <a:rPr lang="en-US" sz="3200" dirty="0">
                <a:latin typeface="Times New Roman"/>
                <a:cs typeface="Times New Roman"/>
              </a:rPr>
              <a:t>Put on the whole armor of God, that you </a:t>
            </a:r>
            <a:r>
              <a:rPr lang="en-US" sz="3200" b="1" u="sng" dirty="0">
                <a:solidFill>
                  <a:srgbClr val="FF0000"/>
                </a:solidFill>
                <a:latin typeface="Times New Roman"/>
                <a:cs typeface="Times New Roman"/>
              </a:rPr>
              <a:t>may be able to stand </a:t>
            </a:r>
            <a:r>
              <a:rPr lang="en-US" sz="3200" dirty="0">
                <a:latin typeface="Times New Roman"/>
                <a:cs typeface="Times New Roman"/>
              </a:rPr>
              <a:t>against the wiles of the devil. </a:t>
            </a:r>
            <a:r>
              <a:rPr lang="en-US" sz="3200" b="1" dirty="0">
                <a:latin typeface="Times New Roman"/>
                <a:cs typeface="Times New Roman"/>
              </a:rPr>
              <a:t>12 </a:t>
            </a:r>
            <a:r>
              <a:rPr lang="en-US" sz="3200" dirty="0">
                <a:latin typeface="Times New Roman"/>
                <a:cs typeface="Times New Roman"/>
              </a:rPr>
              <a:t>For we do not wrestle against flesh and blood, but against principalities, against powers, against the rulers of the darkness of this age</a:t>
            </a:r>
            <a:r>
              <a:rPr lang="en-US" sz="3200" dirty="0" smtClean="0">
                <a:latin typeface="Times New Roman"/>
                <a:cs typeface="Times New Roman"/>
              </a:rPr>
              <a:t>, </a:t>
            </a:r>
            <a:r>
              <a:rPr lang="en-US" sz="3200" dirty="0">
                <a:latin typeface="Times New Roman"/>
                <a:cs typeface="Times New Roman"/>
              </a:rPr>
              <a:t>against spiritual </a:t>
            </a:r>
            <a:r>
              <a:rPr lang="en-US" sz="3200" i="1" dirty="0">
                <a:latin typeface="Times New Roman"/>
                <a:cs typeface="Times New Roman"/>
              </a:rPr>
              <a:t>hosts</a:t>
            </a:r>
            <a:r>
              <a:rPr lang="en-US" sz="3200" dirty="0">
                <a:latin typeface="Times New Roman"/>
                <a:cs typeface="Times New Roman"/>
              </a:rPr>
              <a:t> of wickedness in the heavenly </a:t>
            </a:r>
            <a:r>
              <a:rPr lang="en-US" sz="3200" i="1" dirty="0">
                <a:latin typeface="Times New Roman"/>
                <a:cs typeface="Times New Roman"/>
              </a:rPr>
              <a:t>places.</a:t>
            </a:r>
            <a:r>
              <a:rPr lang="en-US" sz="3200" dirty="0">
                <a:latin typeface="Times New Roman"/>
                <a:cs typeface="Times New Roman"/>
              </a:rPr>
              <a:t> </a:t>
            </a:r>
            <a:r>
              <a:rPr lang="en-US" sz="3200" dirty="0" smtClean="0">
                <a:latin typeface="Times New Roman"/>
                <a:cs typeface="Times New Roman"/>
              </a:rPr>
              <a:t> </a:t>
            </a:r>
            <a:r>
              <a:rPr lang="en-US" sz="3200" dirty="0" err="1" smtClean="0">
                <a:latin typeface="Times New Roman"/>
                <a:cs typeface="Times New Roman"/>
              </a:rPr>
              <a:t>Eph</a:t>
            </a:r>
            <a:r>
              <a:rPr lang="en-US" sz="3200" dirty="0" smtClean="0">
                <a:latin typeface="Times New Roman"/>
                <a:cs typeface="Times New Roman"/>
              </a:rPr>
              <a:t> 6:10-12</a:t>
            </a:r>
            <a:endParaRPr lang="en-US" sz="3200" dirty="0">
              <a:latin typeface="Times New Roman"/>
              <a:cs typeface="Times New Roman"/>
            </a:endParaRPr>
          </a:p>
        </p:txBody>
      </p:sp>
    </p:spTree>
    <p:extLst>
      <p:ext uri="{BB962C8B-B14F-4D97-AF65-F5344CB8AC3E}">
        <p14:creationId xmlns:p14="http://schemas.microsoft.com/office/powerpoint/2010/main" val="28989749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dirty="0" smtClean="0">
                <a:latin typeface="Times New Roman"/>
                <a:cs typeface="Times New Roman"/>
              </a:rPr>
              <a:t>Stand in the evil day</a:t>
            </a:r>
            <a:endParaRPr lang="en-US" b="1" u="sng" dirty="0">
              <a:latin typeface="Times New Roman"/>
              <a:cs typeface="Times New Roman"/>
            </a:endParaRPr>
          </a:p>
        </p:txBody>
      </p:sp>
      <p:sp>
        <p:nvSpPr>
          <p:cNvPr id="3" name="Content Placeholder 2"/>
          <p:cNvSpPr>
            <a:spLocks noGrp="1"/>
          </p:cNvSpPr>
          <p:nvPr>
            <p:ph idx="1"/>
          </p:nvPr>
        </p:nvSpPr>
        <p:spPr/>
        <p:txBody>
          <a:bodyPr>
            <a:noAutofit/>
          </a:bodyPr>
          <a:lstStyle/>
          <a:p>
            <a:pPr algn="ctr"/>
            <a:r>
              <a:rPr lang="en-US" sz="3200" b="1" dirty="0">
                <a:latin typeface="Times New Roman"/>
                <a:cs typeface="Times New Roman"/>
              </a:rPr>
              <a:t> Therefore take up the whole armor of God, that you may be able to </a:t>
            </a:r>
            <a:r>
              <a:rPr lang="en-US" sz="3200" b="1" u="sng" dirty="0">
                <a:solidFill>
                  <a:srgbClr val="FF0000"/>
                </a:solidFill>
                <a:latin typeface="Times New Roman"/>
                <a:cs typeface="Times New Roman"/>
              </a:rPr>
              <a:t>withstand</a:t>
            </a:r>
            <a:r>
              <a:rPr lang="en-US" sz="3200" b="1" dirty="0">
                <a:latin typeface="Times New Roman"/>
                <a:cs typeface="Times New Roman"/>
              </a:rPr>
              <a:t> in the evil day, and having done all, </a:t>
            </a:r>
            <a:r>
              <a:rPr lang="en-US" sz="3200" b="1" u="sng" dirty="0">
                <a:solidFill>
                  <a:srgbClr val="FF0000"/>
                </a:solidFill>
                <a:latin typeface="Times New Roman"/>
                <a:cs typeface="Times New Roman"/>
              </a:rPr>
              <a:t>to stand</a:t>
            </a:r>
            <a:r>
              <a:rPr lang="en-US" sz="3200" b="1" dirty="0" smtClean="0">
                <a:latin typeface="Times New Roman"/>
                <a:cs typeface="Times New Roman"/>
              </a:rPr>
              <a:t>. </a:t>
            </a:r>
            <a:r>
              <a:rPr lang="en-US" sz="3200" b="1" u="sng" dirty="0" smtClean="0">
                <a:solidFill>
                  <a:srgbClr val="FF0000"/>
                </a:solidFill>
                <a:latin typeface="Times New Roman"/>
                <a:cs typeface="Times New Roman"/>
              </a:rPr>
              <a:t>Stand</a:t>
            </a:r>
            <a:r>
              <a:rPr lang="en-US" sz="3200" b="1" dirty="0" smtClean="0">
                <a:latin typeface="Times New Roman"/>
                <a:cs typeface="Times New Roman"/>
              </a:rPr>
              <a:t> </a:t>
            </a:r>
            <a:r>
              <a:rPr lang="en-US" sz="3200" b="1" dirty="0">
                <a:latin typeface="Times New Roman"/>
                <a:cs typeface="Times New Roman"/>
              </a:rPr>
              <a:t>therefore, having girded your waist with truth, having put on the breastplate of righteousness, </a:t>
            </a:r>
            <a:r>
              <a:rPr lang="en-US" sz="3200" b="1" dirty="0" smtClean="0">
                <a:latin typeface="Times New Roman"/>
                <a:cs typeface="Times New Roman"/>
              </a:rPr>
              <a:t> </a:t>
            </a:r>
            <a:r>
              <a:rPr lang="en-US" sz="3200" b="1" dirty="0" err="1" smtClean="0">
                <a:latin typeface="Times New Roman"/>
                <a:cs typeface="Times New Roman"/>
              </a:rPr>
              <a:t>Eph</a:t>
            </a:r>
            <a:r>
              <a:rPr lang="en-US" sz="3200" b="1" dirty="0" smtClean="0">
                <a:latin typeface="Times New Roman"/>
                <a:cs typeface="Times New Roman"/>
              </a:rPr>
              <a:t> 6:13,14</a:t>
            </a:r>
            <a:endParaRPr lang="en-US" sz="3200" b="1" dirty="0">
              <a:latin typeface="Times New Roman"/>
              <a:cs typeface="Times New Roman"/>
            </a:endParaRPr>
          </a:p>
        </p:txBody>
      </p:sp>
    </p:spTree>
    <p:extLst>
      <p:ext uri="{BB962C8B-B14F-4D97-AF65-F5344CB8AC3E}">
        <p14:creationId xmlns:p14="http://schemas.microsoft.com/office/powerpoint/2010/main" val="3738912881"/>
      </p:ext>
    </p:extLst>
  </p:cSld>
  <p:clrMapOvr>
    <a:masterClrMapping/>
  </p:clrMapOvr>
</p:sld>
</file>

<file path=ppt/theme/theme1.xml><?xml version="1.0" encoding="utf-8"?>
<a:theme xmlns:a="http://schemas.openxmlformats.org/drawingml/2006/main" name="Plaza">
  <a:themeElements>
    <a:clrScheme name="Plaza">
      <a:dk1>
        <a:sysClr val="windowText" lastClr="000000"/>
      </a:dk1>
      <a:lt1>
        <a:sysClr val="window" lastClr="FFFFFF"/>
      </a:lt1>
      <a:dk2>
        <a:srgbClr val="333333"/>
      </a:dk2>
      <a:lt2>
        <a:srgbClr val="CCCCCC"/>
      </a:lt2>
      <a:accent1>
        <a:srgbClr val="990000"/>
      </a:accent1>
      <a:accent2>
        <a:srgbClr val="580101"/>
      </a:accent2>
      <a:accent3>
        <a:srgbClr val="E94A00"/>
      </a:accent3>
      <a:accent4>
        <a:srgbClr val="EB8F00"/>
      </a:accent4>
      <a:accent5>
        <a:srgbClr val="A4A4A4"/>
      </a:accent5>
      <a:accent6>
        <a:srgbClr val="666666"/>
      </a:accent6>
      <a:hlink>
        <a:srgbClr val="D01010"/>
      </a:hlink>
      <a:folHlink>
        <a:srgbClr val="E6682E"/>
      </a:folHlink>
    </a:clrScheme>
    <a:fontScheme name="Plaza">
      <a:majorFont>
        <a:latin typeface="Century Gothic"/>
        <a:ea typeface=""/>
        <a:cs typeface=""/>
        <a:font script="Jpan" typeface="メイリオ"/>
        <a:font script="Hans" typeface="宋体"/>
        <a:font script="Hant" typeface="新細明體"/>
      </a:majorFont>
      <a:minorFont>
        <a:latin typeface="Century Gothic"/>
        <a:ea typeface=""/>
        <a:cs typeface=""/>
        <a:font script="Jpan" typeface="メイリオ"/>
        <a:font script="Hans" typeface="宋体"/>
        <a:font script="Hant" typeface="新細明體"/>
      </a:minorFont>
    </a:fontScheme>
    <a:fmtScheme name="Plaza">
      <a:fillStyleLst>
        <a:solidFill>
          <a:schemeClr val="phClr"/>
        </a:solidFill>
        <a:gradFill rotWithShape="1">
          <a:gsLst>
            <a:gs pos="0">
              <a:schemeClr val="phClr">
                <a:tint val="100000"/>
                <a:shade val="60000"/>
                <a:satMod val="135000"/>
              </a:schemeClr>
            </a:gs>
            <a:gs pos="100000">
              <a:schemeClr val="phClr">
                <a:tint val="100000"/>
                <a:shade val="100000"/>
                <a:satMod val="135000"/>
              </a:schemeClr>
            </a:gs>
          </a:gsLst>
          <a:lin ang="16200000" scaled="1"/>
        </a:gradFill>
        <a:gradFill rotWithShape="1">
          <a:gsLst>
            <a:gs pos="0">
              <a:schemeClr val="phClr">
                <a:shade val="70000"/>
                <a:satMod val="120000"/>
              </a:schemeClr>
            </a:gs>
            <a:gs pos="35000">
              <a:schemeClr val="phClr">
                <a:shade val="100000"/>
                <a:satMod val="150000"/>
              </a:schemeClr>
            </a:gs>
            <a:gs pos="70000">
              <a:schemeClr val="phClr">
                <a:tint val="100000"/>
                <a:shade val="100000"/>
                <a:satMod val="200000"/>
                <a:greenMod val="100000"/>
              </a:schemeClr>
            </a:gs>
            <a:gs pos="100000">
              <a:schemeClr val="phClr">
                <a:tint val="100000"/>
                <a:shade val="100000"/>
                <a:satMod val="250000"/>
                <a:greenMod val="100000"/>
              </a:schemeClr>
            </a:gs>
          </a:gsLst>
          <a:lin ang="162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innerShdw blurRad="190500" dist="63500" dir="5400000">
              <a:srgbClr val="FFFFFF">
                <a:alpha val="65000"/>
              </a:srgbClr>
            </a:innerShdw>
          </a:effectLst>
          <a:scene3d>
            <a:camera prst="orthographicFront">
              <a:rot lat="0" lon="0" rev="0"/>
            </a:camera>
            <a:lightRig rig="twoPt" dir="r">
              <a:rot lat="0" lon="0" rev="6000000"/>
            </a:lightRig>
          </a:scene3d>
          <a:sp3d prstMaterial="matte">
            <a:bevelT w="0" h="0" prst="relaxedInset"/>
          </a:sp3d>
        </a:effectStyle>
        <a:effectStyle>
          <a:effectLst>
            <a:innerShdw blurRad="50800" dist="25400" dir="13500000">
              <a:srgbClr val="FFFFFF">
                <a:alpha val="75000"/>
              </a:srgbClr>
            </a:innerShdw>
            <a:outerShdw blurRad="88900" dist="38100" dir="6600000" sx="101000" sy="101000" rotWithShape="0">
              <a:srgbClr val="000000">
                <a:alpha val="50000"/>
              </a:srgbClr>
            </a:outerShdw>
          </a:effectLst>
          <a:scene3d>
            <a:camera prst="perspectiveFront" fov="3000000"/>
            <a:lightRig rig="morning" dir="tl">
              <a:rot lat="0" lon="0" rev="1800000"/>
            </a:lightRig>
          </a:scene3d>
          <a:sp3d contourW="38100" prstMaterial="softEdge">
            <a:bevelT w="25400" h="38100"/>
            <a:contourClr>
              <a:schemeClr val="phClr">
                <a:tint val="6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Plaza.thmx</Template>
  <TotalTime>52</TotalTime>
  <Words>565</Words>
  <Application>Microsoft Macintosh PowerPoint</Application>
  <PresentationFormat>On-screen Show (4:3)</PresentationFormat>
  <Paragraphs>30</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Plaza</vt:lpstr>
      <vt:lpstr>Stand !!!</vt:lpstr>
      <vt:lpstr>ἵστημι = G2476  occurs 163 times in 152 verses in the Greek concordance of the KJV</vt:lpstr>
      <vt:lpstr>Stand in Grace</vt:lpstr>
      <vt:lpstr>Stand in Grace</vt:lpstr>
      <vt:lpstr>St John Chrysostom</vt:lpstr>
      <vt:lpstr>Stand in the Gospel</vt:lpstr>
      <vt:lpstr>St John Chrysostom </vt:lpstr>
      <vt:lpstr>Stand in the battle</vt:lpstr>
      <vt:lpstr>Stand in the evil day</vt:lpstr>
      <vt:lpstr>St. John Chrysostom </vt:lpstr>
      <vt:lpstr>Stand before the Kings</vt:lpstr>
      <vt:lpstr>Fr Tadros Yacoub</vt:lpstr>
      <vt:lpstr>Stand witnessing</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Father Mark Aziz</dc:creator>
  <cp:lastModifiedBy>Father Mark Aziz</cp:lastModifiedBy>
  <cp:revision>5</cp:revision>
  <dcterms:created xsi:type="dcterms:W3CDTF">2016-05-14T19:37:18Z</dcterms:created>
  <dcterms:modified xsi:type="dcterms:W3CDTF">2016-05-14T20:30:03Z</dcterms:modified>
</cp:coreProperties>
</file>