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99" autoAdjust="0"/>
  </p:normalViewPr>
  <p:slideViewPr>
    <p:cSldViewPr>
      <p:cViewPr varScale="1">
        <p:scale>
          <a:sx n="91" d="100"/>
          <a:sy n="91" d="100"/>
        </p:scale>
        <p:origin x="534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2/21/2018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2/21/2018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2/21/2018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2/21/2018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2/21/2018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Ephesians+6&amp;version=NKJV#fen-NKJV-29350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Spiritual Warfare</a:t>
            </a:r>
            <a:br>
              <a:rPr lang="en-US" dirty="0" smtClean="0"/>
            </a:br>
            <a:r>
              <a:rPr lang="en-US" dirty="0" smtClean="0"/>
              <a:t>- the War of Thoughts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2018 Holy Lent Servants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Discernment</a:t>
            </a:r>
            <a:endParaRPr lang="en-US" dirty="0"/>
          </a:p>
        </p:txBody>
      </p:sp>
      <p:pic>
        <p:nvPicPr>
          <p:cNvPr id="4098" name="Picture 2" descr="Image result for discern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2590800"/>
            <a:ext cx="592281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“Turn these stones into bread”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The first temptation Satan tried to tempt Jesus with was to avoid and ascetic struggle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664" y="1870841"/>
            <a:ext cx="3009900" cy="43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Timothy 2:1-4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“</a:t>
            </a:r>
            <a:r>
              <a:rPr lang="en-US" sz="3200" dirty="0"/>
              <a:t>You therefore, my son, be strong in the grace that is in Christ Jesus. </a:t>
            </a:r>
            <a:r>
              <a:rPr lang="en-US" sz="3200" b="1" baseline="30000" dirty="0"/>
              <a:t>2 </a:t>
            </a:r>
            <a:r>
              <a:rPr lang="en-US" sz="3200" dirty="0"/>
              <a:t>And the things that you have heard from me among many witnesses, commit these to faithful men who will be able to teach others also. </a:t>
            </a:r>
            <a:r>
              <a:rPr lang="en-US" sz="3200" b="1" baseline="30000" dirty="0"/>
              <a:t>3 </a:t>
            </a:r>
            <a:r>
              <a:rPr lang="en-US" sz="3200" u="sng" dirty="0"/>
              <a:t>You therefore must </a:t>
            </a:r>
            <a:r>
              <a:rPr lang="en-US" sz="3200" u="sng" dirty="0" smtClean="0"/>
              <a:t>endure</a:t>
            </a:r>
            <a:r>
              <a:rPr lang="en-US" sz="3200" u="sng" baseline="30000" dirty="0"/>
              <a:t> </a:t>
            </a:r>
            <a:r>
              <a:rPr lang="en-US" sz="3200" u="sng" dirty="0" smtClean="0"/>
              <a:t>hardship </a:t>
            </a:r>
            <a:r>
              <a:rPr lang="en-US" sz="3200" u="sng" dirty="0"/>
              <a:t>as a good soldier of Jesus Christ. </a:t>
            </a:r>
            <a:r>
              <a:rPr lang="en-US" sz="3200" b="1" u="sng" baseline="30000" dirty="0"/>
              <a:t>4 </a:t>
            </a:r>
            <a:r>
              <a:rPr lang="en-US" sz="3200" u="sng" dirty="0"/>
              <a:t>No one engaged in warfare entangles himself with the affairs of </a:t>
            </a:r>
            <a:r>
              <a:rPr lang="en-US" sz="3200" i="1" u="sng" dirty="0"/>
              <a:t>this</a:t>
            </a:r>
            <a:r>
              <a:rPr lang="en-US" sz="3200" u="sng" dirty="0"/>
              <a:t> life, that he may please him who enlisted him as a soldier.”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present Dangers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be unaware of the spiritual war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not know who your enemy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 Corinthians 10:3-5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 smtClean="0"/>
              <a:t>“</a:t>
            </a:r>
            <a:r>
              <a:rPr lang="en-US" sz="3200" b="1" baseline="30000" dirty="0"/>
              <a:t> </a:t>
            </a:r>
            <a:r>
              <a:rPr lang="en-US" sz="3200" dirty="0"/>
              <a:t>For we do not wrestle against flesh and blood, but against principalities, against powers, against the rulers of the darkness of this age,</a:t>
            </a:r>
            <a:r>
              <a:rPr lang="en-US" sz="3200" baseline="30000" dirty="0"/>
              <a:t>[</a:t>
            </a:r>
            <a:r>
              <a:rPr lang="en-US" sz="3200" u="sng" baseline="30000" dirty="0">
                <a:hlinkClick r:id="rId2" tooltip="See footnote c"/>
              </a:rPr>
              <a:t>c</a:t>
            </a:r>
            <a:r>
              <a:rPr lang="en-US" sz="3200" baseline="30000" dirty="0"/>
              <a:t>]</a:t>
            </a:r>
            <a:r>
              <a:rPr lang="en-US" sz="3200" dirty="0"/>
              <a:t> against spiritual </a:t>
            </a:r>
            <a:r>
              <a:rPr lang="en-US" sz="3200" i="1" dirty="0"/>
              <a:t>hosts</a:t>
            </a:r>
            <a:r>
              <a:rPr lang="en-US" sz="3200" dirty="0"/>
              <a:t> of wickedness in the heavenly </a:t>
            </a:r>
            <a:r>
              <a:rPr lang="en-US" sz="3200" i="1" dirty="0"/>
              <a:t>places.”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811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3600" dirty="0" smtClean="0"/>
              <a:t>We </a:t>
            </a:r>
            <a:r>
              <a:rPr lang="en-US" sz="3600" dirty="0"/>
              <a:t>need to have a mind to </a:t>
            </a:r>
            <a:r>
              <a:rPr lang="en-US" sz="3600" dirty="0" smtClean="0"/>
              <a:t>battle, </a:t>
            </a:r>
            <a:r>
              <a:rPr lang="en-US" sz="3600" dirty="0"/>
              <a:t>and to </a:t>
            </a:r>
            <a:r>
              <a:rPr lang="en-US" sz="3600" dirty="0" smtClean="0"/>
              <a:t>battle </a:t>
            </a:r>
            <a:r>
              <a:rPr lang="en-US" sz="3600" dirty="0"/>
              <a:t>in the </a:t>
            </a:r>
            <a:r>
              <a:rPr lang="en-US" sz="3600" dirty="0" smtClean="0"/>
              <a:t>mind</a:t>
            </a:r>
          </a:p>
          <a:p>
            <a:pPr algn="ctr"/>
            <a:endParaRPr lang="en-US" sz="3600" dirty="0"/>
          </a:p>
        </p:txBody>
      </p:sp>
      <p:pic>
        <p:nvPicPr>
          <p:cNvPr id="1028" name="Picture 4" descr="Image result for battlefield in the mi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2" y="2209800"/>
            <a:ext cx="381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Delusion</a:t>
            </a:r>
            <a:endParaRPr lang="en-US" dirty="0"/>
          </a:p>
        </p:txBody>
      </p:sp>
      <p:pic>
        <p:nvPicPr>
          <p:cNvPr id="2050" name="Picture 2" descr="Image result for delu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1905000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“Watchful</a:t>
            </a:r>
            <a:r>
              <a:rPr lang="en-US" dirty="0"/>
              <a:t>”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2419348"/>
            <a:ext cx="539496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Watchfulness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Watch, therefore, and pray at all times (Luke 21:36).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Watch </a:t>
            </a:r>
            <a:r>
              <a:rPr lang="en-US" dirty="0"/>
              <a:t>and pray that you enter not into temptation; the spirit indeed is willing. but the flesh is weak (Matt. 26:41)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49</TotalTime>
  <Words>129</Words>
  <Application>Microsoft Office PowerPoint</Application>
  <PresentationFormat>Custom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Consolas</vt:lpstr>
      <vt:lpstr>Corbel</vt:lpstr>
      <vt:lpstr>Chalkboard 16x9</vt:lpstr>
      <vt:lpstr>Spiritual Warfare - the War of Thoughts</vt:lpstr>
      <vt:lpstr>“Turn these stones into bread”</vt:lpstr>
      <vt:lpstr>2 Timothy 2:1-4</vt:lpstr>
      <vt:lpstr>2 present Dangers</vt:lpstr>
      <vt:lpstr>2 Corinthians 10:3-5</vt:lpstr>
      <vt:lpstr>PowerPoint Presentation</vt:lpstr>
      <vt:lpstr>Delusion</vt:lpstr>
      <vt:lpstr>  “Watchful” </vt:lpstr>
      <vt:lpstr>Watchfulness</vt:lpstr>
      <vt:lpstr>Discernment</vt:lpstr>
    </vt:vector>
  </TitlesOfParts>
  <Company>SMCOC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Warfare - the War of Thoughts</dc:title>
  <dc:creator>Fr . Paul Girguis</dc:creator>
  <cp:lastModifiedBy>Fr . Paul Girguis</cp:lastModifiedBy>
  <cp:revision>4</cp:revision>
  <dcterms:created xsi:type="dcterms:W3CDTF">2018-02-21T23:31:00Z</dcterms:created>
  <dcterms:modified xsi:type="dcterms:W3CDTF">2018-02-22T00:20:07Z</dcterms:modified>
</cp:coreProperties>
</file>