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9144000" cy="6858000"/>
  <p:notesSz cx="6858000" cy="9144000"/>
  <p:defaultTextStyle>
    <a:lvl1pPr defTabSz="457200">
      <a:defRPr>
        <a:latin typeface="Century Gothic"/>
        <a:ea typeface="Century Gothic"/>
        <a:cs typeface="Century Gothic"/>
        <a:sym typeface="Century Gothic"/>
      </a:defRPr>
    </a:lvl1pPr>
    <a:lvl2pPr indent="457200" defTabSz="457200">
      <a:defRPr>
        <a:latin typeface="Century Gothic"/>
        <a:ea typeface="Century Gothic"/>
        <a:cs typeface="Century Gothic"/>
        <a:sym typeface="Century Gothic"/>
      </a:defRPr>
    </a:lvl2pPr>
    <a:lvl3pPr indent="914400" defTabSz="457200">
      <a:defRPr>
        <a:latin typeface="Century Gothic"/>
        <a:ea typeface="Century Gothic"/>
        <a:cs typeface="Century Gothic"/>
        <a:sym typeface="Century Gothic"/>
      </a:defRPr>
    </a:lvl3pPr>
    <a:lvl4pPr indent="1371600" defTabSz="457200">
      <a:defRPr>
        <a:latin typeface="Century Gothic"/>
        <a:ea typeface="Century Gothic"/>
        <a:cs typeface="Century Gothic"/>
        <a:sym typeface="Century Gothic"/>
      </a:defRPr>
    </a:lvl4pPr>
    <a:lvl5pPr indent="1828800" defTabSz="457200">
      <a:defRPr>
        <a:latin typeface="Century Gothic"/>
        <a:ea typeface="Century Gothic"/>
        <a:cs typeface="Century Gothic"/>
        <a:sym typeface="Century Gothic"/>
      </a:defRPr>
    </a:lvl5pPr>
    <a:lvl6pPr indent="2286000" defTabSz="457200">
      <a:defRPr>
        <a:latin typeface="Century Gothic"/>
        <a:ea typeface="Century Gothic"/>
        <a:cs typeface="Century Gothic"/>
        <a:sym typeface="Century Gothic"/>
      </a:defRPr>
    </a:lvl6pPr>
    <a:lvl7pPr indent="2743200" defTabSz="457200">
      <a:defRPr>
        <a:latin typeface="Century Gothic"/>
        <a:ea typeface="Century Gothic"/>
        <a:cs typeface="Century Gothic"/>
        <a:sym typeface="Century Gothic"/>
      </a:defRPr>
    </a:lvl7pPr>
    <a:lvl8pPr indent="3200400" defTabSz="457200">
      <a:defRPr>
        <a:latin typeface="Century Gothic"/>
        <a:ea typeface="Century Gothic"/>
        <a:cs typeface="Century Gothic"/>
        <a:sym typeface="Century Gothic"/>
      </a:defRPr>
    </a:lvl8pPr>
    <a:lvl9pPr indent="3657600" defTabSz="457200">
      <a:defRPr>
        <a:latin typeface="Century Gothic"/>
        <a:ea typeface="Century Gothic"/>
        <a:cs typeface="Century Gothic"/>
        <a:sym typeface="Century Gothic"/>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entury Gothic"/>
          <a:ea typeface="Century Gothic"/>
          <a:cs typeface="Century Gothic"/>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CACA"/>
          </a:solidFill>
        </a:fill>
      </a:tcStyle>
    </a:wholeTbl>
    <a:band2H>
      <a:tcTxStyle b="def" i="def"/>
      <a:tcStyle>
        <a:tcBdr/>
        <a:fill>
          <a:solidFill>
            <a:srgbClr val="EFE6E6"/>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0000"/>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0000"/>
          </a:solid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0000"/>
          </a:solidFill>
        </a:fill>
      </a:tcStyle>
    </a:firstRow>
  </a:tblStyle>
  <a:tblStyle styleId="{C7B018BB-80A7-4F77-B60F-C8B233D01FF8}" styleName="">
    <a:tblBg/>
    <a:wholeTbl>
      <a:tcTxStyle b="on" i="on">
        <a:font>
          <a:latin typeface="Century Gothic"/>
          <a:ea typeface="Century Gothic"/>
          <a:cs typeface="Century Gothic"/>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6CECA"/>
          </a:solidFill>
        </a:fill>
      </a:tcStyle>
    </a:wholeTbl>
    <a:band2H>
      <a:tcTxStyle b="def" i="def"/>
      <a:tcStyle>
        <a:tcBdr/>
        <a:fill>
          <a:solidFill>
            <a:srgbClr val="FBE8E6"/>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94A00"/>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94A00"/>
          </a:solid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94A00"/>
          </a:solidFill>
        </a:fill>
      </a:tcStyle>
    </a:firstRow>
  </a:tblStyle>
  <a:tblStyle styleId="{EEE7283C-3CF3-47DC-8721-378D4A62B228}" styleName="">
    <a:tblBg/>
    <a:wholeTbl>
      <a:tcTxStyle b="on" i="on">
        <a:font>
          <a:latin typeface="Century Gothic"/>
          <a:ea typeface="Century Gothic"/>
          <a:cs typeface="Century Gothic"/>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2D2D2"/>
          </a:solidFill>
        </a:fill>
      </a:tcStyle>
    </a:wholeTbl>
    <a:band2H>
      <a:tcTxStyle b="def" i="def"/>
      <a:tcStyle>
        <a:tcBdr/>
        <a:fill>
          <a:solidFill>
            <a:srgbClr val="EAEAEA"/>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6666"/>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6666"/>
          </a:solid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66666"/>
          </a:solidFill>
        </a:fill>
      </a:tcStyle>
    </a:firstRow>
  </a:tblStyle>
  <a:tblStyle styleId="{CF821DB8-F4EB-4A41-A1BA-3FCAFE7338EE}" styleName="">
    <a:tblBg/>
    <a:wholeTbl>
      <a:tcTxStyle b="on" i="on">
        <a:font>
          <a:latin typeface="Century Gothic"/>
          <a:ea typeface="Century Gothic"/>
          <a:cs typeface="Century Gothic"/>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entury Gothic"/>
          <a:ea typeface="Century Gothic"/>
          <a:cs typeface="Century Gothic"/>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90000"/>
          </a:solidFill>
        </a:fill>
      </a:tcStyle>
    </a:firstCol>
    <a:lastRow>
      <a:tcTxStyle b="on" i="on">
        <a:font>
          <a:latin typeface="Century Gothic"/>
          <a:ea typeface="Century Gothic"/>
          <a:cs typeface="Century Gothic"/>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entury Gothic"/>
          <a:ea typeface="Century Gothic"/>
          <a:cs typeface="Century Gothic"/>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990000"/>
          </a:solidFill>
        </a:fill>
      </a:tcStyle>
    </a:firstRow>
  </a:tblStyle>
  <a:tblStyle styleId="{33BA23B1-9221-436E-865A-0063620EA4FD}" styleName="">
    <a:tblBg/>
    <a:wholeTbl>
      <a:tcTxStyle b="on" i="on">
        <a:font>
          <a:latin typeface="Century Gothic"/>
          <a:ea typeface="Century Gothic"/>
          <a:cs typeface="Century Gothic"/>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entury Gothic"/>
          <a:ea typeface="Century Gothic"/>
          <a:cs typeface="Century Gothic"/>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entury Gothic"/>
          <a:ea typeface="Century Gothic"/>
          <a:cs typeface="Century Gothic"/>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Century Gothic"/>
          <a:ea typeface="Century Gothic"/>
          <a:cs typeface="Century Gothic"/>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entury Gothic"/>
          <a:ea typeface="Century Gothic"/>
          <a:cs typeface="Century Gothic"/>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entury Gothic"/>
          <a:ea typeface="Century Gothic"/>
          <a:cs typeface="Century Gothic"/>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p:nvPr>
            <p:ph type="sldImg"/>
          </p:nvPr>
        </p:nvSpPr>
        <p:spPr>
          <a:xfrm>
            <a:off x="1143000" y="685800"/>
            <a:ext cx="4572000" cy="3429000"/>
          </a:xfrm>
          <a:prstGeom prst="rect">
            <a:avLst/>
          </a:prstGeom>
        </p:spPr>
        <p:txBody>
          <a:bodyPr/>
          <a:lstStyle/>
          <a:p>
            <a:pPr lvl="0"/>
          </a:p>
        </p:txBody>
      </p:sp>
      <p:sp>
        <p:nvSpPr>
          <p:cNvPr id="98" name="Shape 98"/>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Title Slide">
    <p:spTree>
      <p:nvGrpSpPr>
        <p:cNvPr id="1" name=""/>
        <p:cNvGrpSpPr/>
        <p:nvPr/>
      </p:nvGrpSpPr>
      <p:grpSpPr>
        <a:xfrm>
          <a:off x="0" y="0"/>
          <a:ext cx="0" cy="0"/>
          <a:chOff x="0" y="0"/>
          <a:chExt cx="0" cy="0"/>
        </a:xfrm>
      </p:grpSpPr>
      <p:sp>
        <p:nvSpPr>
          <p:cNvPr id="7" name="Shape 7"/>
          <p:cNvSpPr/>
          <p:nvPr/>
        </p:nvSpPr>
        <p:spPr>
          <a:xfrm>
            <a:off x="3186953" y="268288"/>
            <a:ext cx="5669280" cy="3900300"/>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8" name="Shape 8"/>
          <p:cNvSpPr/>
          <p:nvPr/>
        </p:nvSpPr>
        <p:spPr>
          <a:xfrm>
            <a:off x="268939" y="268288"/>
            <a:ext cx="182881" cy="3886853"/>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9" name="Shape 9"/>
          <p:cNvSpPr/>
          <p:nvPr>
            <p:ph type="title"/>
          </p:nvPr>
        </p:nvSpPr>
        <p:spPr>
          <a:xfrm>
            <a:off x="3200399" y="2494429"/>
            <a:ext cx="5458969" cy="2763184"/>
          </a:xfrm>
          <a:prstGeom prst="rect">
            <a:avLst/>
          </a:prstGeom>
        </p:spPr>
        <p:txBody>
          <a:bodyPr anchor="b">
            <a:normAutofit fontScale="100000" lnSpcReduction="0"/>
          </a:bodyPr>
          <a:lstStyle>
            <a:lvl1pPr>
              <a:defRPr sz="4600"/>
            </a:lvl1pPr>
          </a:lstStyle>
          <a:p>
            <a:pPr lvl="0">
              <a:defRPr sz="1800">
                <a:solidFill>
                  <a:srgbClr val="000000"/>
                </a:solidFill>
              </a:defRPr>
            </a:pPr>
            <a:r>
              <a:rPr sz="4600">
                <a:solidFill>
                  <a:srgbClr val="990000"/>
                </a:solidFill>
              </a:rPr>
              <a:t>Title Text</a:t>
            </a:r>
          </a:p>
        </p:txBody>
      </p:sp>
      <p:sp>
        <p:nvSpPr>
          <p:cNvPr id="10" name="Shape 10"/>
          <p:cNvSpPr/>
          <p:nvPr>
            <p:ph type="body" idx="1"/>
          </p:nvPr>
        </p:nvSpPr>
        <p:spPr>
          <a:xfrm>
            <a:off x="3200399" y="5257800"/>
            <a:ext cx="5458969" cy="1600200"/>
          </a:xfrm>
          <a:prstGeom prst="rect">
            <a:avLst/>
          </a:prstGeom>
        </p:spPr>
        <p:txBody>
          <a:bodyPr/>
          <a:lstStyle>
            <a:lvl1pPr marL="0" indent="0">
              <a:spcBef>
                <a:spcPts val="0"/>
              </a:spcBef>
              <a:buClrTx/>
              <a:buSzTx/>
              <a:buFontTx/>
              <a:buNone/>
              <a:defRPr sz="1600"/>
            </a:lvl1pPr>
            <a:lvl2pPr marL="0" indent="457200">
              <a:spcBef>
                <a:spcPts val="0"/>
              </a:spcBef>
              <a:buClrTx/>
              <a:buSzTx/>
              <a:buFontTx/>
              <a:buNone/>
              <a:defRPr sz="1600"/>
            </a:lvl2pPr>
            <a:lvl3pPr marL="0" indent="914400">
              <a:spcBef>
                <a:spcPts val="0"/>
              </a:spcBef>
              <a:buClrTx/>
              <a:buSzTx/>
              <a:buFontTx/>
              <a:buNone/>
              <a:defRPr sz="1600"/>
            </a:lvl3pPr>
            <a:lvl4pPr marL="0" indent="1371600">
              <a:spcBef>
                <a:spcPts val="0"/>
              </a:spcBef>
              <a:buClrTx/>
              <a:buSzTx/>
              <a:buFontTx/>
              <a:buNone/>
              <a:defRPr sz="1600"/>
            </a:lvl4pPr>
            <a:lvl5pPr marL="0" indent="1828800">
              <a:spcBef>
                <a:spcPts val="0"/>
              </a:spcBef>
              <a:buClrTx/>
              <a:buSzTx/>
              <a:buFontTx/>
              <a:buNone/>
              <a:defRPr sz="1600"/>
            </a:lvl5pPr>
          </a:lstStyle>
          <a:p>
            <a:pPr lvl="0">
              <a:defRPr sz="1800">
                <a:solidFill>
                  <a:srgbClr val="000000"/>
                </a:solidFill>
              </a:defRPr>
            </a:pPr>
            <a:r>
              <a:rPr sz="1600">
                <a:solidFill>
                  <a:srgbClr val="333333"/>
                </a:solidFill>
              </a:rPr>
              <a:t>Body Level One</a:t>
            </a:r>
            <a:endParaRPr sz="1600">
              <a:solidFill>
                <a:srgbClr val="333333"/>
              </a:solidFill>
            </a:endParaRPr>
          </a:p>
          <a:p>
            <a:pPr lvl="1">
              <a:defRPr sz="1800">
                <a:solidFill>
                  <a:srgbClr val="000000"/>
                </a:solidFill>
              </a:defRPr>
            </a:pPr>
            <a:r>
              <a:rPr sz="1600">
                <a:solidFill>
                  <a:srgbClr val="333333"/>
                </a:solidFill>
              </a:rPr>
              <a:t>Body Level Two</a:t>
            </a:r>
            <a:endParaRPr sz="1600">
              <a:solidFill>
                <a:srgbClr val="333333"/>
              </a:solidFill>
            </a:endParaRPr>
          </a:p>
          <a:p>
            <a:pPr lvl="2">
              <a:defRPr sz="1800">
                <a:solidFill>
                  <a:srgbClr val="000000"/>
                </a:solidFill>
              </a:defRPr>
            </a:pPr>
            <a:r>
              <a:rPr sz="1600">
                <a:solidFill>
                  <a:srgbClr val="333333"/>
                </a:solidFill>
              </a:rPr>
              <a:t>Body Level Three</a:t>
            </a:r>
            <a:endParaRPr sz="1600">
              <a:solidFill>
                <a:srgbClr val="333333"/>
              </a:solidFill>
            </a:endParaRPr>
          </a:p>
          <a:p>
            <a:pPr lvl="3">
              <a:defRPr sz="1800">
                <a:solidFill>
                  <a:srgbClr val="000000"/>
                </a:solidFill>
              </a:defRPr>
            </a:pPr>
            <a:r>
              <a:rPr sz="1600">
                <a:solidFill>
                  <a:srgbClr val="333333"/>
                </a:solidFill>
              </a:rPr>
              <a:t>Body Level Four</a:t>
            </a:r>
            <a:endParaRPr sz="1600">
              <a:solidFill>
                <a:srgbClr val="333333"/>
              </a:solidFill>
            </a:endParaRPr>
          </a:p>
          <a:p>
            <a:pPr lvl="4">
              <a:defRPr sz="1800">
                <a:solidFill>
                  <a:srgbClr val="000000"/>
                </a:solidFill>
              </a:defRPr>
            </a:pPr>
            <a:r>
              <a:rPr sz="1600">
                <a:solidFill>
                  <a:srgbClr val="333333"/>
                </a:solidFill>
              </a:rPr>
              <a:t>Body Level Five</a:t>
            </a:r>
          </a:p>
        </p:txBody>
      </p:sp>
      <p:sp>
        <p:nvSpPr>
          <p:cNvPr id="11" name="Shape 11"/>
          <p:cNvSpPr/>
          <p:nvPr>
            <p:ph type="sldNum" sz="quarter" idx="2"/>
          </p:nvPr>
        </p:nvSpPr>
        <p:spPr>
          <a:xfrm>
            <a:off x="8256493" y="6410642"/>
            <a:ext cx="685801" cy="256541"/>
          </a:xfrm>
          <a:prstGeom prst="rect">
            <a:avLst/>
          </a:prstGeom>
        </p:spPr>
        <p:txBody>
          <a:bodyPr/>
          <a:lstStyle>
            <a:lvl1pPr defTabSz="914400">
              <a:defRPr sz="1100">
                <a:solidFill>
                  <a:srgbClr val="858585"/>
                </a:solidFill>
              </a:defRPr>
            </a:lvl1p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3 Content">
    <p:spTree>
      <p:nvGrpSpPr>
        <p:cNvPr id="1" name=""/>
        <p:cNvGrpSpPr/>
        <p:nvPr/>
      </p:nvGrpSpPr>
      <p:grpSpPr>
        <a:xfrm>
          <a:off x="0" y="0"/>
          <a:ext cx="0" cy="0"/>
          <a:chOff x="0" y="0"/>
          <a:chExt cx="0" cy="0"/>
        </a:xfrm>
      </p:grpSpPr>
      <p:sp>
        <p:nvSpPr>
          <p:cNvPr id="54" name="Shape 54"/>
          <p:cNvSpPr/>
          <p:nvPr/>
        </p:nvSpPr>
        <p:spPr>
          <a:xfrm>
            <a:off x="8148918" y="268288"/>
            <a:ext cx="718073"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55" name="Shape 55"/>
          <p:cNvSpPr/>
          <p:nvPr>
            <p:ph type="title"/>
          </p:nvPr>
        </p:nvSpPr>
        <p:spPr>
          <a:xfrm>
            <a:off x="457198" y="0"/>
            <a:ext cx="7391402" cy="20574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56" name="Shape 56"/>
          <p:cNvSpPr/>
          <p:nvPr>
            <p:ph type="body" idx="1"/>
          </p:nvPr>
        </p:nvSpPr>
        <p:spPr>
          <a:xfrm>
            <a:off x="4282440" y="2214561"/>
            <a:ext cx="3566160" cy="3634741"/>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lvl="0">
              <a:defRPr>
                <a:solidFill>
                  <a:srgbClr val="000000"/>
                </a:solidFill>
              </a:defRPr>
            </a:pPr>
            <a:r>
              <a:rPr>
                <a:solidFill>
                  <a:srgbClr val="333333"/>
                </a:solidFill>
              </a:rPr>
              <a:t>Body Level One</a:t>
            </a:r>
            <a:endParaRPr>
              <a:solidFill>
                <a:srgbClr val="333333"/>
              </a:solidFill>
            </a:endParaRPr>
          </a:p>
          <a:p>
            <a:pPr lvl="1">
              <a:defRPr>
                <a:solidFill>
                  <a:srgbClr val="000000"/>
                </a:solidFill>
              </a:defRPr>
            </a:pPr>
            <a:r>
              <a:rPr>
                <a:solidFill>
                  <a:srgbClr val="333333"/>
                </a:solidFill>
              </a:rPr>
              <a:t>Body Level Two</a:t>
            </a:r>
            <a:endParaRPr>
              <a:solidFill>
                <a:srgbClr val="333333"/>
              </a:solidFill>
            </a:endParaRPr>
          </a:p>
          <a:p>
            <a:pPr lvl="2">
              <a:defRPr>
                <a:solidFill>
                  <a:srgbClr val="000000"/>
                </a:solidFill>
              </a:defRPr>
            </a:pPr>
            <a:r>
              <a:rPr>
                <a:solidFill>
                  <a:srgbClr val="333333"/>
                </a:solidFill>
              </a:rPr>
              <a:t>Body Level Three</a:t>
            </a:r>
            <a:endParaRPr>
              <a:solidFill>
                <a:srgbClr val="333333"/>
              </a:solidFill>
            </a:endParaRPr>
          </a:p>
          <a:p>
            <a:pPr lvl="3">
              <a:defRPr>
                <a:solidFill>
                  <a:srgbClr val="000000"/>
                </a:solidFill>
              </a:defRPr>
            </a:pPr>
            <a:r>
              <a:rPr>
                <a:solidFill>
                  <a:srgbClr val="333333"/>
                </a:solidFill>
              </a:rPr>
              <a:t>Body Level Four</a:t>
            </a:r>
            <a:endParaRPr>
              <a:solidFill>
                <a:srgbClr val="333333"/>
              </a:solidFill>
            </a:endParaRPr>
          </a:p>
          <a:p>
            <a:pPr lvl="4">
              <a:defRPr>
                <a:solidFill>
                  <a:srgbClr val="000000"/>
                </a:solidFill>
              </a:defRPr>
            </a:pPr>
            <a:r>
              <a:rPr>
                <a:solidFill>
                  <a:srgbClr val="333333"/>
                </a:solidFill>
              </a:rPr>
              <a:t>Body Level Five</a:t>
            </a:r>
          </a:p>
        </p:txBody>
      </p:sp>
      <p:sp>
        <p:nvSpPr>
          <p:cNvPr id="57" name="Shape 5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4 Content">
    <p:spTree>
      <p:nvGrpSpPr>
        <p:cNvPr id="1" name=""/>
        <p:cNvGrpSpPr/>
        <p:nvPr/>
      </p:nvGrpSpPr>
      <p:grpSpPr>
        <a:xfrm>
          <a:off x="0" y="0"/>
          <a:ext cx="0" cy="0"/>
          <a:chOff x="0" y="0"/>
          <a:chExt cx="0" cy="0"/>
        </a:xfrm>
      </p:grpSpPr>
      <p:sp>
        <p:nvSpPr>
          <p:cNvPr id="59" name="Shape 59"/>
          <p:cNvSpPr/>
          <p:nvPr/>
        </p:nvSpPr>
        <p:spPr>
          <a:xfrm>
            <a:off x="8148918" y="268288"/>
            <a:ext cx="718073"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60" name="Shape 60"/>
          <p:cNvSpPr/>
          <p:nvPr>
            <p:ph type="title"/>
          </p:nvPr>
        </p:nvSpPr>
        <p:spPr>
          <a:xfrm>
            <a:off x="457198" y="0"/>
            <a:ext cx="7391402" cy="20574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61" name="Shape 61"/>
          <p:cNvSpPr/>
          <p:nvPr>
            <p:ph type="body" idx="1"/>
          </p:nvPr>
        </p:nvSpPr>
        <p:spPr>
          <a:xfrm>
            <a:off x="4282440" y="2214561"/>
            <a:ext cx="3566160" cy="3634741"/>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lvl="0">
              <a:defRPr>
                <a:solidFill>
                  <a:srgbClr val="000000"/>
                </a:solidFill>
              </a:defRPr>
            </a:pPr>
            <a:r>
              <a:rPr>
                <a:solidFill>
                  <a:srgbClr val="333333"/>
                </a:solidFill>
              </a:rPr>
              <a:t>Body Level One</a:t>
            </a:r>
            <a:endParaRPr>
              <a:solidFill>
                <a:srgbClr val="333333"/>
              </a:solidFill>
            </a:endParaRPr>
          </a:p>
          <a:p>
            <a:pPr lvl="1">
              <a:defRPr>
                <a:solidFill>
                  <a:srgbClr val="000000"/>
                </a:solidFill>
              </a:defRPr>
            </a:pPr>
            <a:r>
              <a:rPr>
                <a:solidFill>
                  <a:srgbClr val="333333"/>
                </a:solidFill>
              </a:rPr>
              <a:t>Body Level Two</a:t>
            </a:r>
            <a:endParaRPr>
              <a:solidFill>
                <a:srgbClr val="333333"/>
              </a:solidFill>
            </a:endParaRPr>
          </a:p>
          <a:p>
            <a:pPr lvl="2">
              <a:defRPr>
                <a:solidFill>
                  <a:srgbClr val="000000"/>
                </a:solidFill>
              </a:defRPr>
            </a:pPr>
            <a:r>
              <a:rPr>
                <a:solidFill>
                  <a:srgbClr val="333333"/>
                </a:solidFill>
              </a:rPr>
              <a:t>Body Level Three</a:t>
            </a:r>
            <a:endParaRPr>
              <a:solidFill>
                <a:srgbClr val="333333"/>
              </a:solidFill>
            </a:endParaRPr>
          </a:p>
          <a:p>
            <a:pPr lvl="3">
              <a:defRPr>
                <a:solidFill>
                  <a:srgbClr val="000000"/>
                </a:solidFill>
              </a:defRPr>
            </a:pPr>
            <a:r>
              <a:rPr>
                <a:solidFill>
                  <a:srgbClr val="333333"/>
                </a:solidFill>
              </a:rPr>
              <a:t>Body Level Four</a:t>
            </a:r>
            <a:endParaRPr>
              <a:solidFill>
                <a:srgbClr val="333333"/>
              </a:solidFill>
            </a:endParaRPr>
          </a:p>
          <a:p>
            <a:pPr lvl="4">
              <a:defRPr>
                <a:solidFill>
                  <a:srgbClr val="000000"/>
                </a:solidFill>
              </a:defRPr>
            </a:pPr>
            <a:r>
              <a:rPr>
                <a:solidFill>
                  <a:srgbClr val="333333"/>
                </a:solidFill>
              </a:rPr>
              <a:t>Body Level Five</a:t>
            </a:r>
          </a:p>
        </p:txBody>
      </p:sp>
      <p:sp>
        <p:nvSpPr>
          <p:cNvPr id="62" name="Shape 6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Title Only">
    <p:spTree>
      <p:nvGrpSpPr>
        <p:cNvPr id="1" name=""/>
        <p:cNvGrpSpPr/>
        <p:nvPr/>
      </p:nvGrpSpPr>
      <p:grpSpPr>
        <a:xfrm>
          <a:off x="0" y="0"/>
          <a:ext cx="0" cy="0"/>
          <a:chOff x="0" y="0"/>
          <a:chExt cx="0" cy="0"/>
        </a:xfrm>
      </p:grpSpPr>
      <p:sp>
        <p:nvSpPr>
          <p:cNvPr id="64" name="Shape 64"/>
          <p:cNvSpPr/>
          <p:nvPr/>
        </p:nvSpPr>
        <p:spPr>
          <a:xfrm>
            <a:off x="8148918" y="268288"/>
            <a:ext cx="718073"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65" name="Shape 65"/>
          <p:cNvSpPr/>
          <p:nvPr>
            <p:ph type="title"/>
          </p:nvPr>
        </p:nvSpPr>
        <p:spPr>
          <a:xfrm>
            <a:off x="457198" y="914400"/>
            <a:ext cx="6508378" cy="11430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66" name="Shape 6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68" name="Shape 6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70" name="Shape 70"/>
          <p:cNvSpPr/>
          <p:nvPr>
            <p:ph type="title"/>
          </p:nvPr>
        </p:nvSpPr>
        <p:spPr>
          <a:xfrm>
            <a:off x="457199" y="0"/>
            <a:ext cx="3566160" cy="2030506"/>
          </a:xfrm>
          <a:prstGeom prst="rect">
            <a:avLst/>
          </a:prstGeom>
        </p:spPr>
        <p:txBody>
          <a:bodyPr anchor="b"/>
          <a:lstStyle>
            <a:lvl1pPr>
              <a:defRPr sz="2800"/>
            </a:lvl1pPr>
          </a:lstStyle>
          <a:p>
            <a:pPr lvl="0">
              <a:defRPr sz="1800">
                <a:solidFill>
                  <a:srgbClr val="000000"/>
                </a:solidFill>
              </a:defRPr>
            </a:pPr>
            <a:r>
              <a:rPr sz="2800">
                <a:solidFill>
                  <a:srgbClr val="990000"/>
                </a:solidFill>
              </a:rPr>
              <a:t>Title Text</a:t>
            </a:r>
          </a:p>
        </p:txBody>
      </p:sp>
      <p:sp>
        <p:nvSpPr>
          <p:cNvPr id="71" name="Shape 71"/>
          <p:cNvSpPr/>
          <p:nvPr>
            <p:ph type="body" idx="1"/>
          </p:nvPr>
        </p:nvSpPr>
        <p:spPr>
          <a:xfrm>
            <a:off x="4762052" y="990599"/>
            <a:ext cx="3566160" cy="5867402"/>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lvl="0">
              <a:defRPr>
                <a:solidFill>
                  <a:srgbClr val="000000"/>
                </a:solidFill>
              </a:defRPr>
            </a:pPr>
            <a:r>
              <a:rPr>
                <a:solidFill>
                  <a:srgbClr val="333333"/>
                </a:solidFill>
              </a:rPr>
              <a:t>Body Level One</a:t>
            </a:r>
            <a:endParaRPr>
              <a:solidFill>
                <a:srgbClr val="333333"/>
              </a:solidFill>
            </a:endParaRPr>
          </a:p>
          <a:p>
            <a:pPr lvl="1">
              <a:defRPr>
                <a:solidFill>
                  <a:srgbClr val="000000"/>
                </a:solidFill>
              </a:defRPr>
            </a:pPr>
            <a:r>
              <a:rPr>
                <a:solidFill>
                  <a:srgbClr val="333333"/>
                </a:solidFill>
              </a:rPr>
              <a:t>Body Level Two</a:t>
            </a:r>
            <a:endParaRPr>
              <a:solidFill>
                <a:srgbClr val="333333"/>
              </a:solidFill>
            </a:endParaRPr>
          </a:p>
          <a:p>
            <a:pPr lvl="2">
              <a:defRPr>
                <a:solidFill>
                  <a:srgbClr val="000000"/>
                </a:solidFill>
              </a:defRPr>
            </a:pPr>
            <a:r>
              <a:rPr>
                <a:solidFill>
                  <a:srgbClr val="333333"/>
                </a:solidFill>
              </a:rPr>
              <a:t>Body Level Three</a:t>
            </a:r>
            <a:endParaRPr>
              <a:solidFill>
                <a:srgbClr val="333333"/>
              </a:solidFill>
            </a:endParaRPr>
          </a:p>
          <a:p>
            <a:pPr lvl="3">
              <a:defRPr>
                <a:solidFill>
                  <a:srgbClr val="000000"/>
                </a:solidFill>
              </a:defRPr>
            </a:pPr>
            <a:r>
              <a:rPr>
                <a:solidFill>
                  <a:srgbClr val="333333"/>
                </a:solidFill>
              </a:rPr>
              <a:t>Body Level Four</a:t>
            </a:r>
            <a:endParaRPr>
              <a:solidFill>
                <a:srgbClr val="333333"/>
              </a:solidFill>
            </a:endParaRPr>
          </a:p>
          <a:p>
            <a:pPr lvl="4">
              <a:defRPr>
                <a:solidFill>
                  <a:srgbClr val="000000"/>
                </a:solidFill>
              </a:defRPr>
            </a:pPr>
            <a:r>
              <a:rPr>
                <a:solidFill>
                  <a:srgbClr val="333333"/>
                </a:solidFill>
              </a:rPr>
              <a:t>Body Level Five</a:t>
            </a:r>
          </a:p>
        </p:txBody>
      </p:sp>
      <p:sp>
        <p:nvSpPr>
          <p:cNvPr id="72" name="Shape 7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0" showMasterPhAnim="1">
  <p:cSld name="Picture with Caption">
    <p:spTree>
      <p:nvGrpSpPr>
        <p:cNvPr id="1" name=""/>
        <p:cNvGrpSpPr/>
        <p:nvPr/>
      </p:nvGrpSpPr>
      <p:grpSpPr>
        <a:xfrm>
          <a:off x="0" y="0"/>
          <a:ext cx="0" cy="0"/>
          <a:chOff x="0" y="0"/>
          <a:chExt cx="0" cy="0"/>
        </a:xfrm>
      </p:grpSpPr>
      <p:sp>
        <p:nvSpPr>
          <p:cNvPr id="74" name="Shape 74"/>
          <p:cNvSpPr/>
          <p:nvPr/>
        </p:nvSpPr>
        <p:spPr>
          <a:xfrm>
            <a:off x="4746811" y="268288"/>
            <a:ext cx="4114800" cy="566928"/>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75" name="Shape 75"/>
          <p:cNvSpPr/>
          <p:nvPr>
            <p:ph type="title"/>
          </p:nvPr>
        </p:nvSpPr>
        <p:spPr>
          <a:xfrm>
            <a:off x="457199" y="0"/>
            <a:ext cx="3566160" cy="2030506"/>
          </a:xfrm>
          <a:prstGeom prst="rect">
            <a:avLst/>
          </a:prstGeom>
        </p:spPr>
        <p:txBody>
          <a:bodyPr anchor="b"/>
          <a:lstStyle>
            <a:lvl1pPr>
              <a:defRPr sz="2800"/>
            </a:lvl1pPr>
          </a:lstStyle>
          <a:p>
            <a:pPr lvl="0">
              <a:defRPr sz="1800">
                <a:solidFill>
                  <a:srgbClr val="000000"/>
                </a:solidFill>
              </a:defRPr>
            </a:pPr>
            <a:r>
              <a:rPr sz="2800">
                <a:solidFill>
                  <a:srgbClr val="990000"/>
                </a:solidFill>
              </a:rPr>
              <a:t>Title Text</a:t>
            </a:r>
          </a:p>
        </p:txBody>
      </p:sp>
      <p:sp>
        <p:nvSpPr>
          <p:cNvPr id="76" name="Shape 76"/>
          <p:cNvSpPr/>
          <p:nvPr>
            <p:ph type="body" idx="1"/>
          </p:nvPr>
        </p:nvSpPr>
        <p:spPr>
          <a:xfrm>
            <a:off x="457199" y="2057400"/>
            <a:ext cx="3566160" cy="4800600"/>
          </a:xfrm>
          <a:prstGeom prst="rect">
            <a:avLst/>
          </a:prstGeom>
        </p:spPr>
        <p:txBody>
          <a:bodyPr/>
          <a:lstStyle>
            <a:lvl1pPr marL="0" indent="0">
              <a:spcBef>
                <a:spcPts val="600"/>
              </a:spcBef>
              <a:buClrTx/>
              <a:buSzTx/>
              <a:buFontTx/>
              <a:buNone/>
              <a:defRPr sz="1600"/>
            </a:lvl1pPr>
            <a:lvl2pPr marL="0" indent="457200">
              <a:spcBef>
                <a:spcPts val="600"/>
              </a:spcBef>
              <a:buClrTx/>
              <a:buSzTx/>
              <a:buFontTx/>
              <a:buNone/>
              <a:defRPr sz="1600"/>
            </a:lvl2pPr>
            <a:lvl3pPr marL="0" indent="914400">
              <a:spcBef>
                <a:spcPts val="600"/>
              </a:spcBef>
              <a:buClrTx/>
              <a:buSzTx/>
              <a:buFontTx/>
              <a:buNone/>
              <a:defRPr sz="1600"/>
            </a:lvl3pPr>
            <a:lvl4pPr marL="0" indent="1371600">
              <a:spcBef>
                <a:spcPts val="600"/>
              </a:spcBef>
              <a:buClrTx/>
              <a:buSzTx/>
              <a:buFontTx/>
              <a:buNone/>
              <a:defRPr sz="1600"/>
            </a:lvl4pPr>
            <a:lvl5pPr marL="0" indent="1828800">
              <a:spcBef>
                <a:spcPts val="600"/>
              </a:spcBef>
              <a:buClrTx/>
              <a:buSzTx/>
              <a:buFontTx/>
              <a:buNone/>
              <a:defRPr sz="1600"/>
            </a:lvl5pPr>
          </a:lstStyle>
          <a:p>
            <a:pPr lvl="0">
              <a:defRPr sz="1800">
                <a:solidFill>
                  <a:srgbClr val="000000"/>
                </a:solidFill>
              </a:defRPr>
            </a:pPr>
            <a:r>
              <a:rPr sz="1600">
                <a:solidFill>
                  <a:srgbClr val="333333"/>
                </a:solidFill>
              </a:rPr>
              <a:t>Body Level One</a:t>
            </a:r>
            <a:endParaRPr sz="1600">
              <a:solidFill>
                <a:srgbClr val="333333"/>
              </a:solidFill>
            </a:endParaRPr>
          </a:p>
          <a:p>
            <a:pPr lvl="1">
              <a:defRPr sz="1800">
                <a:solidFill>
                  <a:srgbClr val="000000"/>
                </a:solidFill>
              </a:defRPr>
            </a:pPr>
            <a:r>
              <a:rPr sz="1600">
                <a:solidFill>
                  <a:srgbClr val="333333"/>
                </a:solidFill>
              </a:rPr>
              <a:t>Body Level Two</a:t>
            </a:r>
            <a:endParaRPr sz="1600">
              <a:solidFill>
                <a:srgbClr val="333333"/>
              </a:solidFill>
            </a:endParaRPr>
          </a:p>
          <a:p>
            <a:pPr lvl="2">
              <a:defRPr sz="1800">
                <a:solidFill>
                  <a:srgbClr val="000000"/>
                </a:solidFill>
              </a:defRPr>
            </a:pPr>
            <a:r>
              <a:rPr sz="1600">
                <a:solidFill>
                  <a:srgbClr val="333333"/>
                </a:solidFill>
              </a:rPr>
              <a:t>Body Level Three</a:t>
            </a:r>
            <a:endParaRPr sz="1600">
              <a:solidFill>
                <a:srgbClr val="333333"/>
              </a:solidFill>
            </a:endParaRPr>
          </a:p>
          <a:p>
            <a:pPr lvl="3">
              <a:defRPr sz="1800">
                <a:solidFill>
                  <a:srgbClr val="000000"/>
                </a:solidFill>
              </a:defRPr>
            </a:pPr>
            <a:r>
              <a:rPr sz="1600">
                <a:solidFill>
                  <a:srgbClr val="333333"/>
                </a:solidFill>
              </a:rPr>
              <a:t>Body Level Four</a:t>
            </a:r>
            <a:endParaRPr sz="1600">
              <a:solidFill>
                <a:srgbClr val="333333"/>
              </a:solidFill>
            </a:endParaRPr>
          </a:p>
          <a:p>
            <a:pPr lvl="4">
              <a:defRPr sz="1800">
                <a:solidFill>
                  <a:srgbClr val="000000"/>
                </a:solidFill>
              </a:defRPr>
            </a:pPr>
            <a:r>
              <a:rPr sz="1600">
                <a:solidFill>
                  <a:srgbClr val="333333"/>
                </a:solidFill>
              </a:rPr>
              <a:t>Body Level Five</a:t>
            </a:r>
          </a:p>
        </p:txBody>
      </p:sp>
      <p:sp>
        <p:nvSpPr>
          <p:cNvPr id="77" name="Shape 7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0" showMasterPhAnim="1">
  <p:cSld name="Picture above Caption">
    <p:spTree>
      <p:nvGrpSpPr>
        <p:cNvPr id="1" name=""/>
        <p:cNvGrpSpPr/>
        <p:nvPr/>
      </p:nvGrpSpPr>
      <p:grpSpPr>
        <a:xfrm>
          <a:off x="0" y="0"/>
          <a:ext cx="0" cy="0"/>
          <a:chOff x="0" y="0"/>
          <a:chExt cx="0" cy="0"/>
        </a:xfrm>
      </p:grpSpPr>
      <p:sp>
        <p:nvSpPr>
          <p:cNvPr id="79" name="Shape 79"/>
          <p:cNvSpPr/>
          <p:nvPr/>
        </p:nvSpPr>
        <p:spPr>
          <a:xfrm>
            <a:off x="7216775" y="268288"/>
            <a:ext cx="1639456" cy="3639312"/>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80" name="Shape 80"/>
          <p:cNvSpPr/>
          <p:nvPr>
            <p:ph type="title"/>
          </p:nvPr>
        </p:nvSpPr>
        <p:spPr>
          <a:xfrm>
            <a:off x="458787" y="2552700"/>
            <a:ext cx="6477001" cy="2281238"/>
          </a:xfrm>
          <a:prstGeom prst="rect">
            <a:avLst/>
          </a:prstGeom>
        </p:spPr>
        <p:txBody>
          <a:bodyPr anchor="b"/>
          <a:lstStyle>
            <a:lvl1pPr>
              <a:defRPr sz="2800"/>
            </a:lvl1pPr>
          </a:lstStyle>
          <a:p>
            <a:pPr lvl="0">
              <a:defRPr sz="1800">
                <a:solidFill>
                  <a:srgbClr val="000000"/>
                </a:solidFill>
              </a:defRPr>
            </a:pPr>
            <a:r>
              <a:rPr sz="2800">
                <a:solidFill>
                  <a:srgbClr val="990000"/>
                </a:solidFill>
              </a:rPr>
              <a:t>Title Text</a:t>
            </a:r>
          </a:p>
        </p:txBody>
      </p:sp>
      <p:sp>
        <p:nvSpPr>
          <p:cNvPr id="81" name="Shape 81"/>
          <p:cNvSpPr/>
          <p:nvPr>
            <p:ph type="body" idx="1"/>
          </p:nvPr>
        </p:nvSpPr>
        <p:spPr>
          <a:xfrm>
            <a:off x="458788" y="4840941"/>
            <a:ext cx="6475412" cy="2017059"/>
          </a:xfrm>
          <a:prstGeom prst="rect">
            <a:avLst/>
          </a:prstGeom>
        </p:spPr>
        <p:txBody>
          <a:bodyPr/>
          <a:lstStyle>
            <a:lvl1pPr marL="0" indent="0">
              <a:spcBef>
                <a:spcPts val="0"/>
              </a:spcBef>
              <a:buClrTx/>
              <a:buSzTx/>
              <a:buFontTx/>
              <a:buNone/>
              <a:defRPr sz="1600"/>
            </a:lvl1pPr>
            <a:lvl2pPr marL="0" indent="457200">
              <a:spcBef>
                <a:spcPts val="0"/>
              </a:spcBef>
              <a:buClrTx/>
              <a:buSzTx/>
              <a:buFontTx/>
              <a:buNone/>
              <a:defRPr sz="1600"/>
            </a:lvl2pPr>
            <a:lvl3pPr marL="0" indent="914400">
              <a:spcBef>
                <a:spcPts val="0"/>
              </a:spcBef>
              <a:buClrTx/>
              <a:buSzTx/>
              <a:buFontTx/>
              <a:buNone/>
              <a:defRPr sz="1600"/>
            </a:lvl3pPr>
            <a:lvl4pPr marL="0" indent="1371600">
              <a:spcBef>
                <a:spcPts val="0"/>
              </a:spcBef>
              <a:buClrTx/>
              <a:buSzTx/>
              <a:buFontTx/>
              <a:buNone/>
              <a:defRPr sz="1600"/>
            </a:lvl4pPr>
            <a:lvl5pPr marL="0" indent="1828800">
              <a:spcBef>
                <a:spcPts val="0"/>
              </a:spcBef>
              <a:buClrTx/>
              <a:buSzTx/>
              <a:buFontTx/>
              <a:buNone/>
              <a:defRPr sz="1600"/>
            </a:lvl5pPr>
          </a:lstStyle>
          <a:p>
            <a:pPr lvl="0">
              <a:defRPr sz="1800">
                <a:solidFill>
                  <a:srgbClr val="000000"/>
                </a:solidFill>
              </a:defRPr>
            </a:pPr>
            <a:r>
              <a:rPr sz="1600">
                <a:solidFill>
                  <a:srgbClr val="333333"/>
                </a:solidFill>
              </a:rPr>
              <a:t>Body Level One</a:t>
            </a:r>
            <a:endParaRPr sz="1600">
              <a:solidFill>
                <a:srgbClr val="333333"/>
              </a:solidFill>
            </a:endParaRPr>
          </a:p>
          <a:p>
            <a:pPr lvl="1">
              <a:defRPr sz="1800">
                <a:solidFill>
                  <a:srgbClr val="000000"/>
                </a:solidFill>
              </a:defRPr>
            </a:pPr>
            <a:r>
              <a:rPr sz="1600">
                <a:solidFill>
                  <a:srgbClr val="333333"/>
                </a:solidFill>
              </a:rPr>
              <a:t>Body Level Two</a:t>
            </a:r>
            <a:endParaRPr sz="1600">
              <a:solidFill>
                <a:srgbClr val="333333"/>
              </a:solidFill>
            </a:endParaRPr>
          </a:p>
          <a:p>
            <a:pPr lvl="2">
              <a:defRPr sz="1800">
                <a:solidFill>
                  <a:srgbClr val="000000"/>
                </a:solidFill>
              </a:defRPr>
            </a:pPr>
            <a:r>
              <a:rPr sz="1600">
                <a:solidFill>
                  <a:srgbClr val="333333"/>
                </a:solidFill>
              </a:rPr>
              <a:t>Body Level Three</a:t>
            </a:r>
            <a:endParaRPr sz="1600">
              <a:solidFill>
                <a:srgbClr val="333333"/>
              </a:solidFill>
            </a:endParaRPr>
          </a:p>
          <a:p>
            <a:pPr lvl="3">
              <a:defRPr sz="1800">
                <a:solidFill>
                  <a:srgbClr val="000000"/>
                </a:solidFill>
              </a:defRPr>
            </a:pPr>
            <a:r>
              <a:rPr sz="1600">
                <a:solidFill>
                  <a:srgbClr val="333333"/>
                </a:solidFill>
              </a:rPr>
              <a:t>Body Level Four</a:t>
            </a:r>
            <a:endParaRPr sz="1600">
              <a:solidFill>
                <a:srgbClr val="333333"/>
              </a:solidFill>
            </a:endParaRPr>
          </a:p>
          <a:p>
            <a:pPr lvl="4">
              <a:defRPr sz="1800">
                <a:solidFill>
                  <a:srgbClr val="000000"/>
                </a:solidFill>
              </a:defRPr>
            </a:pPr>
            <a:r>
              <a:rPr sz="1600">
                <a:solidFill>
                  <a:srgbClr val="333333"/>
                </a:solidFill>
              </a:rPr>
              <a:t>Body Level Five</a:t>
            </a:r>
          </a:p>
        </p:txBody>
      </p:sp>
      <p:sp>
        <p:nvSpPr>
          <p:cNvPr id="82" name="Shape 8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0" showMasterPhAnim="1">
  <p:cSld name="4 Pictures with Caption">
    <p:spTree>
      <p:nvGrpSpPr>
        <p:cNvPr id="1" name=""/>
        <p:cNvGrpSpPr/>
        <p:nvPr/>
      </p:nvGrpSpPr>
      <p:grpSpPr>
        <a:xfrm>
          <a:off x="0" y="0"/>
          <a:ext cx="0" cy="0"/>
          <a:chOff x="0" y="0"/>
          <a:chExt cx="0" cy="0"/>
        </a:xfrm>
      </p:grpSpPr>
      <p:sp>
        <p:nvSpPr>
          <p:cNvPr id="84" name="Shape 84"/>
          <p:cNvSpPr/>
          <p:nvPr/>
        </p:nvSpPr>
        <p:spPr>
          <a:xfrm>
            <a:off x="8135471" y="268288"/>
            <a:ext cx="720761" cy="3639312"/>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85" name="Shape 85"/>
          <p:cNvSpPr/>
          <p:nvPr>
            <p:ph type="title"/>
          </p:nvPr>
        </p:nvSpPr>
        <p:spPr>
          <a:xfrm>
            <a:off x="458787" y="2552700"/>
            <a:ext cx="6477001" cy="2281238"/>
          </a:xfrm>
          <a:prstGeom prst="rect">
            <a:avLst/>
          </a:prstGeom>
        </p:spPr>
        <p:txBody>
          <a:bodyPr anchor="b"/>
          <a:lstStyle>
            <a:lvl1pPr>
              <a:defRPr sz="2800"/>
            </a:lvl1pPr>
          </a:lstStyle>
          <a:p>
            <a:pPr lvl="0">
              <a:defRPr sz="1800">
                <a:solidFill>
                  <a:srgbClr val="000000"/>
                </a:solidFill>
              </a:defRPr>
            </a:pPr>
            <a:r>
              <a:rPr sz="2800">
                <a:solidFill>
                  <a:srgbClr val="990000"/>
                </a:solidFill>
              </a:rPr>
              <a:t>Title Text</a:t>
            </a:r>
          </a:p>
        </p:txBody>
      </p:sp>
      <p:sp>
        <p:nvSpPr>
          <p:cNvPr id="86" name="Shape 86"/>
          <p:cNvSpPr/>
          <p:nvPr>
            <p:ph type="body" idx="1"/>
          </p:nvPr>
        </p:nvSpPr>
        <p:spPr>
          <a:xfrm>
            <a:off x="458788" y="4840941"/>
            <a:ext cx="6475412" cy="2017059"/>
          </a:xfrm>
          <a:prstGeom prst="rect">
            <a:avLst/>
          </a:prstGeom>
        </p:spPr>
        <p:txBody>
          <a:bodyPr/>
          <a:lstStyle>
            <a:lvl1pPr marL="0" indent="0">
              <a:spcBef>
                <a:spcPts val="0"/>
              </a:spcBef>
              <a:buClrTx/>
              <a:buSzTx/>
              <a:buFontTx/>
              <a:buNone/>
              <a:defRPr sz="1600"/>
            </a:lvl1pPr>
            <a:lvl2pPr marL="0" indent="457200">
              <a:spcBef>
                <a:spcPts val="0"/>
              </a:spcBef>
              <a:buClrTx/>
              <a:buSzTx/>
              <a:buFontTx/>
              <a:buNone/>
              <a:defRPr sz="1600"/>
            </a:lvl2pPr>
            <a:lvl3pPr marL="0" indent="914400">
              <a:spcBef>
                <a:spcPts val="0"/>
              </a:spcBef>
              <a:buClrTx/>
              <a:buSzTx/>
              <a:buFontTx/>
              <a:buNone/>
              <a:defRPr sz="1600"/>
            </a:lvl3pPr>
            <a:lvl4pPr marL="0" indent="1371600">
              <a:spcBef>
                <a:spcPts val="0"/>
              </a:spcBef>
              <a:buClrTx/>
              <a:buSzTx/>
              <a:buFontTx/>
              <a:buNone/>
              <a:defRPr sz="1600"/>
            </a:lvl4pPr>
            <a:lvl5pPr marL="0" indent="1828800">
              <a:spcBef>
                <a:spcPts val="0"/>
              </a:spcBef>
              <a:buClrTx/>
              <a:buSzTx/>
              <a:buFontTx/>
              <a:buNone/>
              <a:defRPr sz="1600"/>
            </a:lvl5pPr>
          </a:lstStyle>
          <a:p>
            <a:pPr lvl="0">
              <a:defRPr sz="1800">
                <a:solidFill>
                  <a:srgbClr val="000000"/>
                </a:solidFill>
              </a:defRPr>
            </a:pPr>
            <a:r>
              <a:rPr sz="1600">
                <a:solidFill>
                  <a:srgbClr val="333333"/>
                </a:solidFill>
              </a:rPr>
              <a:t>Body Level One</a:t>
            </a:r>
            <a:endParaRPr sz="1600">
              <a:solidFill>
                <a:srgbClr val="333333"/>
              </a:solidFill>
            </a:endParaRPr>
          </a:p>
          <a:p>
            <a:pPr lvl="1">
              <a:defRPr sz="1800">
                <a:solidFill>
                  <a:srgbClr val="000000"/>
                </a:solidFill>
              </a:defRPr>
            </a:pPr>
            <a:r>
              <a:rPr sz="1600">
                <a:solidFill>
                  <a:srgbClr val="333333"/>
                </a:solidFill>
              </a:rPr>
              <a:t>Body Level Two</a:t>
            </a:r>
            <a:endParaRPr sz="1600">
              <a:solidFill>
                <a:srgbClr val="333333"/>
              </a:solidFill>
            </a:endParaRPr>
          </a:p>
          <a:p>
            <a:pPr lvl="2">
              <a:defRPr sz="1800">
                <a:solidFill>
                  <a:srgbClr val="000000"/>
                </a:solidFill>
              </a:defRPr>
            </a:pPr>
            <a:r>
              <a:rPr sz="1600">
                <a:solidFill>
                  <a:srgbClr val="333333"/>
                </a:solidFill>
              </a:rPr>
              <a:t>Body Level Three</a:t>
            </a:r>
            <a:endParaRPr sz="1600">
              <a:solidFill>
                <a:srgbClr val="333333"/>
              </a:solidFill>
            </a:endParaRPr>
          </a:p>
          <a:p>
            <a:pPr lvl="3">
              <a:defRPr sz="1800">
                <a:solidFill>
                  <a:srgbClr val="000000"/>
                </a:solidFill>
              </a:defRPr>
            </a:pPr>
            <a:r>
              <a:rPr sz="1600">
                <a:solidFill>
                  <a:srgbClr val="333333"/>
                </a:solidFill>
              </a:rPr>
              <a:t>Body Level Four</a:t>
            </a:r>
            <a:endParaRPr sz="1600">
              <a:solidFill>
                <a:srgbClr val="333333"/>
              </a:solidFill>
            </a:endParaRPr>
          </a:p>
          <a:p>
            <a:pPr lvl="4">
              <a:defRPr sz="1800">
                <a:solidFill>
                  <a:srgbClr val="000000"/>
                </a:solidFill>
              </a:defRPr>
            </a:pPr>
            <a:r>
              <a:rPr sz="1600">
                <a:solidFill>
                  <a:srgbClr val="333333"/>
                </a:solidFill>
              </a:rPr>
              <a:t>Body Level Five</a:t>
            </a:r>
          </a:p>
        </p:txBody>
      </p:sp>
      <p:sp>
        <p:nvSpPr>
          <p:cNvPr id="87" name="Shape 8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0" showMasterPhAnim="1">
  <p:cSld name="Title and Vertical Text">
    <p:spTree>
      <p:nvGrpSpPr>
        <p:cNvPr id="1" name=""/>
        <p:cNvGrpSpPr/>
        <p:nvPr/>
      </p:nvGrpSpPr>
      <p:grpSpPr>
        <a:xfrm>
          <a:off x="0" y="0"/>
          <a:ext cx="0" cy="0"/>
          <a:chOff x="0" y="0"/>
          <a:chExt cx="0" cy="0"/>
        </a:xfrm>
      </p:grpSpPr>
      <p:sp>
        <p:nvSpPr>
          <p:cNvPr id="89" name="Shape 89"/>
          <p:cNvSpPr/>
          <p:nvPr/>
        </p:nvSpPr>
        <p:spPr>
          <a:xfrm>
            <a:off x="7212106" y="268288"/>
            <a:ext cx="1645921"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90" name="Shape 90"/>
          <p:cNvSpPr/>
          <p:nvPr>
            <p:ph type="title"/>
          </p:nvPr>
        </p:nvSpPr>
        <p:spPr>
          <a:xfrm>
            <a:off x="457198" y="0"/>
            <a:ext cx="6508378" cy="20574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91" name="Shape 91"/>
          <p:cNvSpPr/>
          <p:nvPr>
            <p:ph type="body" idx="1"/>
          </p:nvPr>
        </p:nvSpPr>
        <p:spPr>
          <a:xfrm>
            <a:off x="457198" y="2209799"/>
            <a:ext cx="6508378" cy="4648201"/>
          </a:xfrm>
          <a:prstGeom prst="rect">
            <a:avLst/>
          </a:prstGeom>
        </p:spPr>
        <p:txBody>
          <a:bodyPr/>
          <a:lstStyle/>
          <a:p>
            <a:pPr lvl="0">
              <a:defRPr sz="1800">
                <a:solidFill>
                  <a:srgbClr val="000000"/>
                </a:solidFill>
              </a:defRPr>
            </a:pPr>
            <a:r>
              <a:rPr sz="2000">
                <a:solidFill>
                  <a:srgbClr val="333333"/>
                </a:solidFill>
              </a:rPr>
              <a:t>Body Level One</a:t>
            </a:r>
            <a:endParaRPr sz="2000">
              <a:solidFill>
                <a:srgbClr val="333333"/>
              </a:solidFill>
            </a:endParaRPr>
          </a:p>
          <a:p>
            <a:pPr lvl="1">
              <a:defRPr sz="1800">
                <a:solidFill>
                  <a:srgbClr val="000000"/>
                </a:solidFill>
              </a:defRPr>
            </a:pPr>
            <a:r>
              <a:rPr sz="2000">
                <a:solidFill>
                  <a:srgbClr val="333333"/>
                </a:solidFill>
              </a:rPr>
              <a:t>Body Level Two</a:t>
            </a:r>
            <a:endParaRPr sz="2000">
              <a:solidFill>
                <a:srgbClr val="333333"/>
              </a:solidFill>
            </a:endParaRPr>
          </a:p>
          <a:p>
            <a:pPr lvl="2">
              <a:defRPr sz="1800">
                <a:solidFill>
                  <a:srgbClr val="000000"/>
                </a:solidFill>
              </a:defRPr>
            </a:pPr>
            <a:r>
              <a:rPr sz="2000">
                <a:solidFill>
                  <a:srgbClr val="333333"/>
                </a:solidFill>
              </a:rPr>
              <a:t>Body Level Three</a:t>
            </a:r>
            <a:endParaRPr sz="2000">
              <a:solidFill>
                <a:srgbClr val="333333"/>
              </a:solidFill>
            </a:endParaRPr>
          </a:p>
          <a:p>
            <a:pPr lvl="3">
              <a:defRPr sz="1800">
                <a:solidFill>
                  <a:srgbClr val="000000"/>
                </a:solidFill>
              </a:defRPr>
            </a:pPr>
            <a:r>
              <a:rPr sz="2000">
                <a:solidFill>
                  <a:srgbClr val="333333"/>
                </a:solidFill>
              </a:rPr>
              <a:t>Body Level Four</a:t>
            </a:r>
            <a:endParaRPr sz="2000">
              <a:solidFill>
                <a:srgbClr val="333333"/>
              </a:solidFill>
            </a:endParaRPr>
          </a:p>
          <a:p>
            <a:pPr lvl="4">
              <a:defRPr sz="1800">
                <a:solidFill>
                  <a:srgbClr val="000000"/>
                </a:solidFill>
              </a:defRPr>
            </a:pPr>
            <a:r>
              <a:rPr sz="2000">
                <a:solidFill>
                  <a:srgbClr val="333333"/>
                </a:solidFill>
              </a:rPr>
              <a:t>Body Level Five</a:t>
            </a:r>
          </a:p>
        </p:txBody>
      </p:sp>
      <p:sp>
        <p:nvSpPr>
          <p:cNvPr id="92" name="Shape 9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94" name="Shape 94"/>
          <p:cNvSpPr/>
          <p:nvPr>
            <p:ph type="title"/>
          </p:nvPr>
        </p:nvSpPr>
        <p:spPr>
          <a:prstGeom prst="rect">
            <a:avLst/>
          </a:prstGeom>
        </p:spPr>
        <p:txBody>
          <a:bodyPr/>
          <a:lstStyle/>
          <a:p>
            <a:pPr lvl="0">
              <a:defRPr sz="1800">
                <a:solidFill>
                  <a:srgbClr val="000000"/>
                </a:solidFill>
              </a:defRPr>
            </a:pPr>
            <a:r>
              <a:rPr sz="3600">
                <a:solidFill>
                  <a:srgbClr val="990000"/>
                </a:solidFill>
              </a:rPr>
              <a:t>Title Text</a:t>
            </a:r>
          </a:p>
        </p:txBody>
      </p:sp>
      <p:sp>
        <p:nvSpPr>
          <p:cNvPr id="95" name="Shape 95"/>
          <p:cNvSpPr/>
          <p:nvPr>
            <p:ph type="body" idx="1"/>
          </p:nvPr>
        </p:nvSpPr>
        <p:spPr>
          <a:prstGeom prst="rect">
            <a:avLst/>
          </a:prstGeom>
        </p:spPr>
        <p:txBody>
          <a:bodyPr/>
          <a:lstStyle/>
          <a:p>
            <a:pPr lvl="0">
              <a:defRPr sz="1800">
                <a:solidFill>
                  <a:srgbClr val="000000"/>
                </a:solidFill>
              </a:defRPr>
            </a:pPr>
            <a:r>
              <a:rPr sz="2000">
                <a:solidFill>
                  <a:srgbClr val="333333"/>
                </a:solidFill>
              </a:rPr>
              <a:t>Body Level One</a:t>
            </a:r>
            <a:endParaRPr sz="2000">
              <a:solidFill>
                <a:srgbClr val="333333"/>
              </a:solidFill>
            </a:endParaRPr>
          </a:p>
          <a:p>
            <a:pPr lvl="1">
              <a:defRPr sz="1800">
                <a:solidFill>
                  <a:srgbClr val="000000"/>
                </a:solidFill>
              </a:defRPr>
            </a:pPr>
            <a:r>
              <a:rPr sz="2000">
                <a:solidFill>
                  <a:srgbClr val="333333"/>
                </a:solidFill>
              </a:rPr>
              <a:t>Body Level Two</a:t>
            </a:r>
            <a:endParaRPr sz="2000">
              <a:solidFill>
                <a:srgbClr val="333333"/>
              </a:solidFill>
            </a:endParaRPr>
          </a:p>
          <a:p>
            <a:pPr lvl="2">
              <a:defRPr sz="1800">
                <a:solidFill>
                  <a:srgbClr val="000000"/>
                </a:solidFill>
              </a:defRPr>
            </a:pPr>
            <a:r>
              <a:rPr sz="2000">
                <a:solidFill>
                  <a:srgbClr val="333333"/>
                </a:solidFill>
              </a:rPr>
              <a:t>Body Level Three</a:t>
            </a:r>
            <a:endParaRPr sz="2000">
              <a:solidFill>
                <a:srgbClr val="333333"/>
              </a:solidFill>
            </a:endParaRPr>
          </a:p>
          <a:p>
            <a:pPr lvl="3">
              <a:defRPr sz="1800">
                <a:solidFill>
                  <a:srgbClr val="000000"/>
                </a:solidFill>
              </a:defRPr>
            </a:pPr>
            <a:r>
              <a:rPr sz="2000">
                <a:solidFill>
                  <a:srgbClr val="333333"/>
                </a:solidFill>
              </a:rPr>
              <a:t>Body Level Four</a:t>
            </a:r>
            <a:endParaRPr sz="2000">
              <a:solidFill>
                <a:srgbClr val="333333"/>
              </a:solidFill>
            </a:endParaRPr>
          </a:p>
          <a:p>
            <a:pPr lvl="4">
              <a:defRPr sz="1800">
                <a:solidFill>
                  <a:srgbClr val="000000"/>
                </a:solidFill>
              </a:defRPr>
            </a:pPr>
            <a:r>
              <a:rPr sz="2000">
                <a:solidFill>
                  <a:srgbClr val="333333"/>
                </a:solidFill>
              </a:rPr>
              <a:t>Body Level Five</a:t>
            </a:r>
          </a:p>
        </p:txBody>
      </p:sp>
      <p:sp>
        <p:nvSpPr>
          <p:cNvPr id="96" name="Shape 9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Title and Content">
    <p:spTree>
      <p:nvGrpSpPr>
        <p:cNvPr id="1" name=""/>
        <p:cNvGrpSpPr/>
        <p:nvPr/>
      </p:nvGrpSpPr>
      <p:grpSpPr>
        <a:xfrm>
          <a:off x="0" y="0"/>
          <a:ext cx="0" cy="0"/>
          <a:chOff x="0" y="0"/>
          <a:chExt cx="0" cy="0"/>
        </a:xfrm>
      </p:grpSpPr>
      <p:sp>
        <p:nvSpPr>
          <p:cNvPr id="13" name="Shape 13"/>
          <p:cNvSpPr/>
          <p:nvPr/>
        </p:nvSpPr>
        <p:spPr>
          <a:xfrm>
            <a:off x="7212106" y="268288"/>
            <a:ext cx="1645921"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14" name="Shape 14"/>
          <p:cNvSpPr/>
          <p:nvPr>
            <p:ph type="title"/>
          </p:nvPr>
        </p:nvSpPr>
        <p:spPr>
          <a:xfrm>
            <a:off x="457198" y="0"/>
            <a:ext cx="6508378" cy="20574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15" name="Shape 15"/>
          <p:cNvSpPr/>
          <p:nvPr>
            <p:ph type="body" idx="1"/>
          </p:nvPr>
        </p:nvSpPr>
        <p:spPr>
          <a:xfrm>
            <a:off x="457198" y="2209799"/>
            <a:ext cx="6508378" cy="4648201"/>
          </a:xfrm>
          <a:prstGeom prst="rect">
            <a:avLst/>
          </a:prstGeom>
        </p:spPr>
        <p:txBody>
          <a:bodyPr/>
          <a:lstStyle/>
          <a:p>
            <a:pPr lvl="0">
              <a:defRPr sz="1800">
                <a:solidFill>
                  <a:srgbClr val="000000"/>
                </a:solidFill>
              </a:defRPr>
            </a:pPr>
            <a:r>
              <a:rPr sz="2000">
                <a:solidFill>
                  <a:srgbClr val="333333"/>
                </a:solidFill>
              </a:rPr>
              <a:t>Body Level One</a:t>
            </a:r>
            <a:endParaRPr sz="2000">
              <a:solidFill>
                <a:srgbClr val="333333"/>
              </a:solidFill>
            </a:endParaRPr>
          </a:p>
          <a:p>
            <a:pPr lvl="1">
              <a:defRPr sz="1800">
                <a:solidFill>
                  <a:srgbClr val="000000"/>
                </a:solidFill>
              </a:defRPr>
            </a:pPr>
            <a:r>
              <a:rPr sz="2000">
                <a:solidFill>
                  <a:srgbClr val="333333"/>
                </a:solidFill>
              </a:rPr>
              <a:t>Body Level Two</a:t>
            </a:r>
            <a:endParaRPr sz="2000">
              <a:solidFill>
                <a:srgbClr val="333333"/>
              </a:solidFill>
            </a:endParaRPr>
          </a:p>
          <a:p>
            <a:pPr lvl="2">
              <a:defRPr sz="1800">
                <a:solidFill>
                  <a:srgbClr val="000000"/>
                </a:solidFill>
              </a:defRPr>
            </a:pPr>
            <a:r>
              <a:rPr sz="2000">
                <a:solidFill>
                  <a:srgbClr val="333333"/>
                </a:solidFill>
              </a:rPr>
              <a:t>Body Level Three</a:t>
            </a:r>
            <a:endParaRPr sz="2000">
              <a:solidFill>
                <a:srgbClr val="333333"/>
              </a:solidFill>
            </a:endParaRPr>
          </a:p>
          <a:p>
            <a:pPr lvl="3">
              <a:defRPr sz="1800">
                <a:solidFill>
                  <a:srgbClr val="000000"/>
                </a:solidFill>
              </a:defRPr>
            </a:pPr>
            <a:r>
              <a:rPr sz="2000">
                <a:solidFill>
                  <a:srgbClr val="333333"/>
                </a:solidFill>
              </a:rPr>
              <a:t>Body Level Four</a:t>
            </a:r>
            <a:endParaRPr sz="2000">
              <a:solidFill>
                <a:srgbClr val="333333"/>
              </a:solidFill>
            </a:endParaRPr>
          </a:p>
          <a:p>
            <a:pPr lvl="4">
              <a:defRPr sz="1800">
                <a:solidFill>
                  <a:srgbClr val="000000"/>
                </a:solidFill>
              </a:defRPr>
            </a:pPr>
            <a:r>
              <a:rPr sz="2000">
                <a:solidFill>
                  <a:srgbClr val="333333"/>
                </a:solid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Title Slide with Picture">
    <p:spTree>
      <p:nvGrpSpPr>
        <p:cNvPr id="1" name=""/>
        <p:cNvGrpSpPr/>
        <p:nvPr/>
      </p:nvGrpSpPr>
      <p:grpSpPr>
        <a:xfrm>
          <a:off x="0" y="0"/>
          <a:ext cx="0" cy="0"/>
          <a:chOff x="0" y="0"/>
          <a:chExt cx="0" cy="0"/>
        </a:xfrm>
      </p:grpSpPr>
      <p:sp>
        <p:nvSpPr>
          <p:cNvPr id="18" name="Shape 18"/>
          <p:cNvSpPr/>
          <p:nvPr/>
        </p:nvSpPr>
        <p:spPr>
          <a:xfrm>
            <a:off x="3186953" y="268288"/>
            <a:ext cx="5669280" cy="2560320"/>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19" name="Shape 19"/>
          <p:cNvSpPr/>
          <p:nvPr>
            <p:ph type="title"/>
          </p:nvPr>
        </p:nvSpPr>
        <p:spPr>
          <a:xfrm>
            <a:off x="3200399" y="4171950"/>
            <a:ext cx="5457919" cy="1085850"/>
          </a:xfrm>
          <a:prstGeom prst="rect">
            <a:avLst/>
          </a:prstGeom>
        </p:spPr>
        <p:txBody>
          <a:bodyPr anchor="b">
            <a:normAutofit fontScale="100000" lnSpcReduction="0"/>
          </a:bodyPr>
          <a:lstStyle>
            <a:lvl1pPr>
              <a:defRPr sz="4600"/>
            </a:lvl1pPr>
          </a:lstStyle>
          <a:p>
            <a:pPr lvl="0">
              <a:defRPr sz="1800">
                <a:solidFill>
                  <a:srgbClr val="000000"/>
                </a:solidFill>
              </a:defRPr>
            </a:pPr>
            <a:r>
              <a:rPr sz="4600">
                <a:solidFill>
                  <a:srgbClr val="990000"/>
                </a:solidFill>
              </a:rPr>
              <a:t>Title Text</a:t>
            </a:r>
          </a:p>
        </p:txBody>
      </p:sp>
      <p:sp>
        <p:nvSpPr>
          <p:cNvPr id="20" name="Shape 20"/>
          <p:cNvSpPr/>
          <p:nvPr>
            <p:ph type="body" idx="1"/>
          </p:nvPr>
        </p:nvSpPr>
        <p:spPr>
          <a:xfrm>
            <a:off x="3200400" y="5257799"/>
            <a:ext cx="5457919" cy="618565"/>
          </a:xfrm>
          <a:prstGeom prst="rect">
            <a:avLst/>
          </a:prstGeom>
        </p:spPr>
        <p:txBody>
          <a:bodyPr/>
          <a:lstStyle>
            <a:lvl1pPr marL="0" indent="0">
              <a:spcBef>
                <a:spcPts val="0"/>
              </a:spcBef>
              <a:buClrTx/>
              <a:buSzTx/>
              <a:buFontTx/>
              <a:buNone/>
              <a:defRPr sz="1600"/>
            </a:lvl1pPr>
            <a:lvl2pPr marL="0" indent="457200">
              <a:spcBef>
                <a:spcPts val="0"/>
              </a:spcBef>
              <a:buClrTx/>
              <a:buSzTx/>
              <a:buFontTx/>
              <a:buNone/>
              <a:defRPr sz="1600"/>
            </a:lvl2pPr>
            <a:lvl3pPr marL="0" indent="914400">
              <a:spcBef>
                <a:spcPts val="0"/>
              </a:spcBef>
              <a:buClrTx/>
              <a:buSzTx/>
              <a:buFontTx/>
              <a:buNone/>
              <a:defRPr sz="1600"/>
            </a:lvl3pPr>
            <a:lvl4pPr marL="0" indent="1371600">
              <a:spcBef>
                <a:spcPts val="0"/>
              </a:spcBef>
              <a:buClrTx/>
              <a:buSzTx/>
              <a:buFontTx/>
              <a:buNone/>
              <a:defRPr sz="1600"/>
            </a:lvl4pPr>
            <a:lvl5pPr marL="0" indent="1828800">
              <a:spcBef>
                <a:spcPts val="0"/>
              </a:spcBef>
              <a:buClrTx/>
              <a:buSzTx/>
              <a:buFontTx/>
              <a:buNone/>
              <a:defRPr sz="1600"/>
            </a:lvl5pPr>
          </a:lstStyle>
          <a:p>
            <a:pPr lvl="0">
              <a:defRPr sz="1800">
                <a:solidFill>
                  <a:srgbClr val="000000"/>
                </a:solidFill>
              </a:defRPr>
            </a:pPr>
            <a:r>
              <a:rPr sz="1600">
                <a:solidFill>
                  <a:srgbClr val="333333"/>
                </a:solidFill>
              </a:rPr>
              <a:t>Body Level One</a:t>
            </a:r>
            <a:endParaRPr sz="1600">
              <a:solidFill>
                <a:srgbClr val="333333"/>
              </a:solidFill>
            </a:endParaRPr>
          </a:p>
          <a:p>
            <a:pPr lvl="1">
              <a:defRPr sz="1800">
                <a:solidFill>
                  <a:srgbClr val="000000"/>
                </a:solidFill>
              </a:defRPr>
            </a:pPr>
            <a:r>
              <a:rPr sz="1600">
                <a:solidFill>
                  <a:srgbClr val="333333"/>
                </a:solidFill>
              </a:rPr>
              <a:t>Body Level Two</a:t>
            </a:r>
            <a:endParaRPr sz="1600">
              <a:solidFill>
                <a:srgbClr val="333333"/>
              </a:solidFill>
            </a:endParaRPr>
          </a:p>
          <a:p>
            <a:pPr lvl="2">
              <a:defRPr sz="1800">
                <a:solidFill>
                  <a:srgbClr val="000000"/>
                </a:solidFill>
              </a:defRPr>
            </a:pPr>
            <a:r>
              <a:rPr sz="1600">
                <a:solidFill>
                  <a:srgbClr val="333333"/>
                </a:solidFill>
              </a:rPr>
              <a:t>Body Level Three</a:t>
            </a:r>
            <a:endParaRPr sz="1600">
              <a:solidFill>
                <a:srgbClr val="333333"/>
              </a:solidFill>
            </a:endParaRPr>
          </a:p>
          <a:p>
            <a:pPr lvl="3">
              <a:defRPr sz="1800">
                <a:solidFill>
                  <a:srgbClr val="000000"/>
                </a:solidFill>
              </a:defRPr>
            </a:pPr>
            <a:r>
              <a:rPr sz="1600">
                <a:solidFill>
                  <a:srgbClr val="333333"/>
                </a:solidFill>
              </a:rPr>
              <a:t>Body Level Four</a:t>
            </a:r>
            <a:endParaRPr sz="1600">
              <a:solidFill>
                <a:srgbClr val="333333"/>
              </a:solidFill>
            </a:endParaRPr>
          </a:p>
          <a:p>
            <a:pPr lvl="4">
              <a:defRPr sz="1800">
                <a:solidFill>
                  <a:srgbClr val="000000"/>
                </a:solidFill>
              </a:defRPr>
            </a:pPr>
            <a:r>
              <a:rPr sz="1600">
                <a:solidFill>
                  <a:srgbClr val="333333"/>
                </a:solidFill>
              </a:rPr>
              <a:t>Body Level Five</a:t>
            </a:r>
          </a:p>
        </p:txBody>
      </p:sp>
      <p:sp>
        <p:nvSpPr>
          <p:cNvPr id="21" name="Shape 21"/>
          <p:cNvSpPr/>
          <p:nvPr>
            <p:ph type="sldNum" sz="quarter" idx="2"/>
          </p:nvPr>
        </p:nvSpPr>
        <p:spPr>
          <a:xfrm>
            <a:off x="8265459" y="6410642"/>
            <a:ext cx="685800" cy="256541"/>
          </a:xfrm>
          <a:prstGeom prst="rect">
            <a:avLst/>
          </a:prstGeom>
        </p:spPr>
        <p:txBody>
          <a:bodyPr/>
          <a:lstStyle>
            <a:lvl1pPr defTabSz="914400">
              <a:defRPr sz="1100">
                <a:solidFill>
                  <a:srgbClr val="858585"/>
                </a:solidFill>
              </a:defRPr>
            </a:lvl1pPr>
          </a:lstStyle>
          <a:p>
            <a:pPr lvl="0"/>
            <a:fld id="{86CB4B4D-7CA3-9044-876B-883B54F8677D}" type="slidenum"/>
          </a:p>
        </p:txBody>
      </p:sp>
      <p:sp>
        <p:nvSpPr>
          <p:cNvPr id="22" name="Shape 22"/>
          <p:cNvSpPr/>
          <p:nvPr/>
        </p:nvSpPr>
        <p:spPr>
          <a:xfrm>
            <a:off x="268939" y="268288"/>
            <a:ext cx="182881" cy="3886853"/>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Title, Content, and Picture">
    <p:spTree>
      <p:nvGrpSpPr>
        <p:cNvPr id="1" name=""/>
        <p:cNvGrpSpPr/>
        <p:nvPr/>
      </p:nvGrpSpPr>
      <p:grpSpPr>
        <a:xfrm>
          <a:off x="0" y="0"/>
          <a:ext cx="0" cy="0"/>
          <a:chOff x="0" y="0"/>
          <a:chExt cx="0" cy="0"/>
        </a:xfrm>
      </p:grpSpPr>
      <p:sp>
        <p:nvSpPr>
          <p:cNvPr id="24" name="Shape 24"/>
          <p:cNvSpPr/>
          <p:nvPr/>
        </p:nvSpPr>
        <p:spPr>
          <a:xfrm>
            <a:off x="269875" y="268288"/>
            <a:ext cx="1645921"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25" name="Shape 25"/>
          <p:cNvSpPr/>
          <p:nvPr>
            <p:ph type="title"/>
          </p:nvPr>
        </p:nvSpPr>
        <p:spPr>
          <a:xfrm>
            <a:off x="2178423" y="0"/>
            <a:ext cx="6508377" cy="20574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26" name="Shape 26"/>
          <p:cNvSpPr/>
          <p:nvPr>
            <p:ph type="body" idx="1"/>
          </p:nvPr>
        </p:nvSpPr>
        <p:spPr>
          <a:xfrm>
            <a:off x="2178423" y="2209799"/>
            <a:ext cx="6508377" cy="4648201"/>
          </a:xfrm>
          <a:prstGeom prst="rect">
            <a:avLst/>
          </a:prstGeom>
        </p:spPr>
        <p:txBody>
          <a:bodyPr/>
          <a:lstStyle/>
          <a:p>
            <a:pPr lvl="0">
              <a:defRPr sz="1800">
                <a:solidFill>
                  <a:srgbClr val="000000"/>
                </a:solidFill>
              </a:defRPr>
            </a:pPr>
            <a:r>
              <a:rPr sz="2000">
                <a:solidFill>
                  <a:srgbClr val="333333"/>
                </a:solidFill>
              </a:rPr>
              <a:t>Body Level One</a:t>
            </a:r>
            <a:endParaRPr sz="2000">
              <a:solidFill>
                <a:srgbClr val="333333"/>
              </a:solidFill>
            </a:endParaRPr>
          </a:p>
          <a:p>
            <a:pPr lvl="1">
              <a:defRPr sz="1800">
                <a:solidFill>
                  <a:srgbClr val="000000"/>
                </a:solidFill>
              </a:defRPr>
            </a:pPr>
            <a:r>
              <a:rPr sz="2000">
                <a:solidFill>
                  <a:srgbClr val="333333"/>
                </a:solidFill>
              </a:rPr>
              <a:t>Body Level Two</a:t>
            </a:r>
            <a:endParaRPr sz="2000">
              <a:solidFill>
                <a:srgbClr val="333333"/>
              </a:solidFill>
            </a:endParaRPr>
          </a:p>
          <a:p>
            <a:pPr lvl="2">
              <a:defRPr sz="1800">
                <a:solidFill>
                  <a:srgbClr val="000000"/>
                </a:solidFill>
              </a:defRPr>
            </a:pPr>
            <a:r>
              <a:rPr sz="2000">
                <a:solidFill>
                  <a:srgbClr val="333333"/>
                </a:solidFill>
              </a:rPr>
              <a:t>Body Level Three</a:t>
            </a:r>
            <a:endParaRPr sz="2000">
              <a:solidFill>
                <a:srgbClr val="333333"/>
              </a:solidFill>
            </a:endParaRPr>
          </a:p>
          <a:p>
            <a:pPr lvl="3">
              <a:defRPr sz="1800">
                <a:solidFill>
                  <a:srgbClr val="000000"/>
                </a:solidFill>
              </a:defRPr>
            </a:pPr>
            <a:r>
              <a:rPr sz="2000">
                <a:solidFill>
                  <a:srgbClr val="333333"/>
                </a:solidFill>
              </a:rPr>
              <a:t>Body Level Four</a:t>
            </a:r>
            <a:endParaRPr sz="2000">
              <a:solidFill>
                <a:srgbClr val="333333"/>
              </a:solidFill>
            </a:endParaRPr>
          </a:p>
          <a:p>
            <a:pPr lvl="4">
              <a:defRPr sz="1800">
                <a:solidFill>
                  <a:srgbClr val="000000"/>
                </a:solidFill>
              </a:defRPr>
            </a:pPr>
            <a:r>
              <a:rPr sz="2000">
                <a:solidFill>
                  <a:srgbClr val="333333"/>
                </a:solidFill>
              </a:rPr>
              <a:t>Body Level Five</a:t>
            </a:r>
          </a:p>
        </p:txBody>
      </p:sp>
      <p:sp>
        <p:nvSpPr>
          <p:cNvPr id="27" name="Shape 27"/>
          <p:cNvSpPr/>
          <p:nvPr>
            <p:ph type="sldNum" sz="quarter" idx="2"/>
          </p:nvPr>
        </p:nvSpPr>
        <p:spPr>
          <a:xfrm>
            <a:off x="331694" y="326408"/>
            <a:ext cx="506506" cy="43434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Section Header">
    <p:spTree>
      <p:nvGrpSpPr>
        <p:cNvPr id="1" name=""/>
        <p:cNvGrpSpPr/>
        <p:nvPr/>
      </p:nvGrpSpPr>
      <p:grpSpPr>
        <a:xfrm>
          <a:off x="0" y="0"/>
          <a:ext cx="0" cy="0"/>
          <a:chOff x="0" y="0"/>
          <a:chExt cx="0" cy="0"/>
        </a:xfrm>
      </p:grpSpPr>
      <p:sp>
        <p:nvSpPr>
          <p:cNvPr id="29" name="Shape 29"/>
          <p:cNvSpPr/>
          <p:nvPr/>
        </p:nvSpPr>
        <p:spPr>
          <a:xfrm>
            <a:off x="7758952" y="268287"/>
            <a:ext cx="1099073" cy="635000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30" name="Shape 30"/>
          <p:cNvSpPr/>
          <p:nvPr>
            <p:ph type="title"/>
          </p:nvPr>
        </p:nvSpPr>
        <p:spPr>
          <a:xfrm>
            <a:off x="2209801" y="3429000"/>
            <a:ext cx="4966446" cy="1398494"/>
          </a:xfrm>
          <a:prstGeom prst="rect">
            <a:avLst/>
          </a:prstGeom>
        </p:spPr>
        <p:txBody>
          <a:bodyPr anchor="b"/>
          <a:lstStyle>
            <a:lvl1pPr algn="r">
              <a:defRPr sz="4600"/>
            </a:lvl1pPr>
          </a:lstStyle>
          <a:p>
            <a:pPr lvl="0">
              <a:defRPr sz="1800">
                <a:solidFill>
                  <a:srgbClr val="000000"/>
                </a:solidFill>
              </a:defRPr>
            </a:pPr>
            <a:r>
              <a:rPr sz="4600">
                <a:solidFill>
                  <a:srgbClr val="990000"/>
                </a:solidFill>
              </a:rPr>
              <a:t>Title Text</a:t>
            </a:r>
          </a:p>
        </p:txBody>
      </p:sp>
      <p:sp>
        <p:nvSpPr>
          <p:cNvPr id="31" name="Shape 31"/>
          <p:cNvSpPr/>
          <p:nvPr>
            <p:ph type="body" idx="1"/>
          </p:nvPr>
        </p:nvSpPr>
        <p:spPr>
          <a:xfrm>
            <a:off x="2209801" y="4824414"/>
            <a:ext cx="4966446" cy="1320800"/>
          </a:xfrm>
          <a:prstGeom prst="rect">
            <a:avLst/>
          </a:prstGeom>
        </p:spPr>
        <p:txBody>
          <a:bodyPr/>
          <a:lstStyle>
            <a:lvl1pPr marL="0" indent="0" algn="r">
              <a:spcBef>
                <a:spcPts val="0"/>
              </a:spcBef>
              <a:buClrTx/>
              <a:buSzTx/>
              <a:buFontTx/>
              <a:buNone/>
              <a:defRPr sz="1600"/>
            </a:lvl1pPr>
            <a:lvl2pPr marL="0" indent="457200" algn="r">
              <a:spcBef>
                <a:spcPts val="0"/>
              </a:spcBef>
              <a:buClrTx/>
              <a:buSzTx/>
              <a:buFontTx/>
              <a:buNone/>
              <a:defRPr sz="1600"/>
            </a:lvl2pPr>
            <a:lvl3pPr marL="0" indent="914400" algn="r">
              <a:spcBef>
                <a:spcPts val="0"/>
              </a:spcBef>
              <a:buClrTx/>
              <a:buSzTx/>
              <a:buFontTx/>
              <a:buNone/>
              <a:defRPr sz="1600"/>
            </a:lvl3pPr>
            <a:lvl4pPr marL="0" indent="1371600" algn="r">
              <a:spcBef>
                <a:spcPts val="0"/>
              </a:spcBef>
              <a:buClrTx/>
              <a:buSzTx/>
              <a:buFontTx/>
              <a:buNone/>
              <a:defRPr sz="1600"/>
            </a:lvl4pPr>
            <a:lvl5pPr marL="0" indent="1828800" algn="r">
              <a:spcBef>
                <a:spcPts val="0"/>
              </a:spcBef>
              <a:buClrTx/>
              <a:buSzTx/>
              <a:buFontTx/>
              <a:buNone/>
              <a:defRPr sz="1600"/>
            </a:lvl5pPr>
          </a:lstStyle>
          <a:p>
            <a:pPr lvl="0">
              <a:defRPr sz="1800">
                <a:solidFill>
                  <a:srgbClr val="000000"/>
                </a:solidFill>
              </a:defRPr>
            </a:pPr>
            <a:r>
              <a:rPr sz="1600">
                <a:solidFill>
                  <a:srgbClr val="333333"/>
                </a:solidFill>
              </a:rPr>
              <a:t>Body Level One</a:t>
            </a:r>
            <a:endParaRPr sz="1600">
              <a:solidFill>
                <a:srgbClr val="333333"/>
              </a:solidFill>
            </a:endParaRPr>
          </a:p>
          <a:p>
            <a:pPr lvl="1">
              <a:defRPr sz="1800">
                <a:solidFill>
                  <a:srgbClr val="000000"/>
                </a:solidFill>
              </a:defRPr>
            </a:pPr>
            <a:r>
              <a:rPr sz="1600">
                <a:solidFill>
                  <a:srgbClr val="333333"/>
                </a:solidFill>
              </a:rPr>
              <a:t>Body Level Two</a:t>
            </a:r>
            <a:endParaRPr sz="1600">
              <a:solidFill>
                <a:srgbClr val="333333"/>
              </a:solidFill>
            </a:endParaRPr>
          </a:p>
          <a:p>
            <a:pPr lvl="2">
              <a:defRPr sz="1800">
                <a:solidFill>
                  <a:srgbClr val="000000"/>
                </a:solidFill>
              </a:defRPr>
            </a:pPr>
            <a:r>
              <a:rPr sz="1600">
                <a:solidFill>
                  <a:srgbClr val="333333"/>
                </a:solidFill>
              </a:rPr>
              <a:t>Body Level Three</a:t>
            </a:r>
            <a:endParaRPr sz="1600">
              <a:solidFill>
                <a:srgbClr val="333333"/>
              </a:solidFill>
            </a:endParaRPr>
          </a:p>
          <a:p>
            <a:pPr lvl="3">
              <a:defRPr sz="1800">
                <a:solidFill>
                  <a:srgbClr val="000000"/>
                </a:solidFill>
              </a:defRPr>
            </a:pPr>
            <a:r>
              <a:rPr sz="1600">
                <a:solidFill>
                  <a:srgbClr val="333333"/>
                </a:solidFill>
              </a:rPr>
              <a:t>Body Level Four</a:t>
            </a:r>
            <a:endParaRPr sz="1600">
              <a:solidFill>
                <a:srgbClr val="333333"/>
              </a:solidFill>
            </a:endParaRPr>
          </a:p>
          <a:p>
            <a:pPr lvl="4">
              <a:defRPr sz="1800">
                <a:solidFill>
                  <a:srgbClr val="000000"/>
                </a:solidFill>
              </a:defRPr>
            </a:pPr>
            <a:r>
              <a:rPr sz="1600">
                <a:solidFill>
                  <a:srgbClr val="333333"/>
                </a:solidFill>
              </a:rPr>
              <a:t>Body Level Five</a:t>
            </a:r>
          </a:p>
        </p:txBody>
      </p:sp>
      <p:sp>
        <p:nvSpPr>
          <p:cNvPr id="32" name="Shape 3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Section with Picture">
    <p:spTree>
      <p:nvGrpSpPr>
        <p:cNvPr id="1" name=""/>
        <p:cNvGrpSpPr/>
        <p:nvPr/>
      </p:nvGrpSpPr>
      <p:grpSpPr>
        <a:xfrm>
          <a:off x="0" y="0"/>
          <a:ext cx="0" cy="0"/>
          <a:chOff x="0" y="0"/>
          <a:chExt cx="0" cy="0"/>
        </a:xfrm>
      </p:grpSpPr>
      <p:sp>
        <p:nvSpPr>
          <p:cNvPr id="34" name="Shape 34"/>
          <p:cNvSpPr/>
          <p:nvPr/>
        </p:nvSpPr>
        <p:spPr>
          <a:xfrm>
            <a:off x="269875" y="4773706"/>
            <a:ext cx="2971800" cy="1844582"/>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35" name="Shape 35"/>
          <p:cNvSpPr/>
          <p:nvPr>
            <p:ph type="title"/>
          </p:nvPr>
        </p:nvSpPr>
        <p:spPr>
          <a:xfrm>
            <a:off x="3720354" y="3429001"/>
            <a:ext cx="4966446" cy="1398494"/>
          </a:xfrm>
          <a:prstGeom prst="rect">
            <a:avLst/>
          </a:prstGeom>
        </p:spPr>
        <p:txBody>
          <a:bodyPr anchor="b"/>
          <a:lstStyle>
            <a:lvl1pPr algn="r">
              <a:defRPr sz="4600"/>
            </a:lvl1pPr>
          </a:lstStyle>
          <a:p>
            <a:pPr lvl="0">
              <a:defRPr sz="1800">
                <a:solidFill>
                  <a:srgbClr val="000000"/>
                </a:solidFill>
              </a:defRPr>
            </a:pPr>
            <a:r>
              <a:rPr sz="4600">
                <a:solidFill>
                  <a:srgbClr val="990000"/>
                </a:solidFill>
              </a:rPr>
              <a:t>Title Text</a:t>
            </a:r>
          </a:p>
        </p:txBody>
      </p:sp>
      <p:sp>
        <p:nvSpPr>
          <p:cNvPr id="36" name="Shape 36"/>
          <p:cNvSpPr/>
          <p:nvPr>
            <p:ph type="body" idx="1"/>
          </p:nvPr>
        </p:nvSpPr>
        <p:spPr>
          <a:xfrm>
            <a:off x="3720354" y="4824414"/>
            <a:ext cx="4966446" cy="1320800"/>
          </a:xfrm>
          <a:prstGeom prst="rect">
            <a:avLst/>
          </a:prstGeom>
        </p:spPr>
        <p:txBody>
          <a:bodyPr/>
          <a:lstStyle>
            <a:lvl1pPr marL="0" indent="0" algn="r">
              <a:spcBef>
                <a:spcPts val="0"/>
              </a:spcBef>
              <a:buClrTx/>
              <a:buSzTx/>
              <a:buFontTx/>
              <a:buNone/>
              <a:defRPr sz="1600"/>
            </a:lvl1pPr>
            <a:lvl2pPr marL="0" indent="457200" algn="r">
              <a:spcBef>
                <a:spcPts val="0"/>
              </a:spcBef>
              <a:buClrTx/>
              <a:buSzTx/>
              <a:buFontTx/>
              <a:buNone/>
              <a:defRPr sz="1600"/>
            </a:lvl2pPr>
            <a:lvl3pPr marL="0" indent="914400" algn="r">
              <a:spcBef>
                <a:spcPts val="0"/>
              </a:spcBef>
              <a:buClrTx/>
              <a:buSzTx/>
              <a:buFontTx/>
              <a:buNone/>
              <a:defRPr sz="1600"/>
            </a:lvl3pPr>
            <a:lvl4pPr marL="0" indent="1371600" algn="r">
              <a:spcBef>
                <a:spcPts val="0"/>
              </a:spcBef>
              <a:buClrTx/>
              <a:buSzTx/>
              <a:buFontTx/>
              <a:buNone/>
              <a:defRPr sz="1600"/>
            </a:lvl4pPr>
            <a:lvl5pPr marL="0" indent="1828800" algn="r">
              <a:spcBef>
                <a:spcPts val="0"/>
              </a:spcBef>
              <a:buClrTx/>
              <a:buSzTx/>
              <a:buFontTx/>
              <a:buNone/>
              <a:defRPr sz="1600"/>
            </a:lvl5pPr>
          </a:lstStyle>
          <a:p>
            <a:pPr lvl="0">
              <a:defRPr sz="1800">
                <a:solidFill>
                  <a:srgbClr val="000000"/>
                </a:solidFill>
              </a:defRPr>
            </a:pPr>
            <a:r>
              <a:rPr sz="1600">
                <a:solidFill>
                  <a:srgbClr val="333333"/>
                </a:solidFill>
              </a:rPr>
              <a:t>Body Level One</a:t>
            </a:r>
            <a:endParaRPr sz="1600">
              <a:solidFill>
                <a:srgbClr val="333333"/>
              </a:solidFill>
            </a:endParaRPr>
          </a:p>
          <a:p>
            <a:pPr lvl="1">
              <a:defRPr sz="1800">
                <a:solidFill>
                  <a:srgbClr val="000000"/>
                </a:solidFill>
              </a:defRPr>
            </a:pPr>
            <a:r>
              <a:rPr sz="1600">
                <a:solidFill>
                  <a:srgbClr val="333333"/>
                </a:solidFill>
              </a:rPr>
              <a:t>Body Level Two</a:t>
            </a:r>
            <a:endParaRPr sz="1600">
              <a:solidFill>
                <a:srgbClr val="333333"/>
              </a:solidFill>
            </a:endParaRPr>
          </a:p>
          <a:p>
            <a:pPr lvl="2">
              <a:defRPr sz="1800">
                <a:solidFill>
                  <a:srgbClr val="000000"/>
                </a:solidFill>
              </a:defRPr>
            </a:pPr>
            <a:r>
              <a:rPr sz="1600">
                <a:solidFill>
                  <a:srgbClr val="333333"/>
                </a:solidFill>
              </a:rPr>
              <a:t>Body Level Three</a:t>
            </a:r>
            <a:endParaRPr sz="1600">
              <a:solidFill>
                <a:srgbClr val="333333"/>
              </a:solidFill>
            </a:endParaRPr>
          </a:p>
          <a:p>
            <a:pPr lvl="3">
              <a:defRPr sz="1800">
                <a:solidFill>
                  <a:srgbClr val="000000"/>
                </a:solidFill>
              </a:defRPr>
            </a:pPr>
            <a:r>
              <a:rPr sz="1600">
                <a:solidFill>
                  <a:srgbClr val="333333"/>
                </a:solidFill>
              </a:rPr>
              <a:t>Body Level Four</a:t>
            </a:r>
            <a:endParaRPr sz="1600">
              <a:solidFill>
                <a:srgbClr val="333333"/>
              </a:solidFill>
            </a:endParaRPr>
          </a:p>
          <a:p>
            <a:pPr lvl="4">
              <a:defRPr sz="1800">
                <a:solidFill>
                  <a:srgbClr val="000000"/>
                </a:solidFill>
              </a:defRPr>
            </a:pPr>
            <a:r>
              <a:rPr sz="1600">
                <a:solidFill>
                  <a:srgbClr val="333333"/>
                </a:solidFill>
              </a:rPr>
              <a:t>Body Level Five</a:t>
            </a:r>
          </a:p>
        </p:txBody>
      </p:sp>
      <p:sp>
        <p:nvSpPr>
          <p:cNvPr id="37" name="Shape 37"/>
          <p:cNvSpPr/>
          <p:nvPr>
            <p:ph type="sldNum" sz="quarter" idx="2"/>
          </p:nvPr>
        </p:nvSpPr>
        <p:spPr>
          <a:xfrm>
            <a:off x="351212" y="6070357"/>
            <a:ext cx="506506" cy="43434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Two Content">
    <p:spTree>
      <p:nvGrpSpPr>
        <p:cNvPr id="1" name=""/>
        <p:cNvGrpSpPr/>
        <p:nvPr/>
      </p:nvGrpSpPr>
      <p:grpSpPr>
        <a:xfrm>
          <a:off x="0" y="0"/>
          <a:ext cx="0" cy="0"/>
          <a:chOff x="0" y="0"/>
          <a:chExt cx="0" cy="0"/>
        </a:xfrm>
      </p:grpSpPr>
      <p:sp>
        <p:nvSpPr>
          <p:cNvPr id="39" name="Shape 39"/>
          <p:cNvSpPr/>
          <p:nvPr/>
        </p:nvSpPr>
        <p:spPr>
          <a:xfrm>
            <a:off x="8148918" y="268288"/>
            <a:ext cx="718073"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40" name="Shape 40"/>
          <p:cNvSpPr/>
          <p:nvPr>
            <p:ph type="title"/>
          </p:nvPr>
        </p:nvSpPr>
        <p:spPr>
          <a:xfrm>
            <a:off x="457198" y="0"/>
            <a:ext cx="7391402" cy="20574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41" name="Shape 41"/>
          <p:cNvSpPr/>
          <p:nvPr>
            <p:ph type="body" idx="1"/>
          </p:nvPr>
        </p:nvSpPr>
        <p:spPr>
          <a:xfrm>
            <a:off x="457200" y="2214563"/>
            <a:ext cx="3566160" cy="4643437"/>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lvl="0">
              <a:defRPr>
                <a:solidFill>
                  <a:srgbClr val="000000"/>
                </a:solidFill>
              </a:defRPr>
            </a:pPr>
            <a:r>
              <a:rPr>
                <a:solidFill>
                  <a:srgbClr val="333333"/>
                </a:solidFill>
              </a:rPr>
              <a:t>Body Level One</a:t>
            </a:r>
            <a:endParaRPr>
              <a:solidFill>
                <a:srgbClr val="333333"/>
              </a:solidFill>
            </a:endParaRPr>
          </a:p>
          <a:p>
            <a:pPr lvl="1">
              <a:defRPr>
                <a:solidFill>
                  <a:srgbClr val="000000"/>
                </a:solidFill>
              </a:defRPr>
            </a:pPr>
            <a:r>
              <a:rPr>
                <a:solidFill>
                  <a:srgbClr val="333333"/>
                </a:solidFill>
              </a:rPr>
              <a:t>Body Level Two</a:t>
            </a:r>
            <a:endParaRPr>
              <a:solidFill>
                <a:srgbClr val="333333"/>
              </a:solidFill>
            </a:endParaRPr>
          </a:p>
          <a:p>
            <a:pPr lvl="2">
              <a:defRPr>
                <a:solidFill>
                  <a:srgbClr val="000000"/>
                </a:solidFill>
              </a:defRPr>
            </a:pPr>
            <a:r>
              <a:rPr>
                <a:solidFill>
                  <a:srgbClr val="333333"/>
                </a:solidFill>
              </a:rPr>
              <a:t>Body Level Three</a:t>
            </a:r>
            <a:endParaRPr>
              <a:solidFill>
                <a:srgbClr val="333333"/>
              </a:solidFill>
            </a:endParaRPr>
          </a:p>
          <a:p>
            <a:pPr lvl="3">
              <a:defRPr>
                <a:solidFill>
                  <a:srgbClr val="000000"/>
                </a:solidFill>
              </a:defRPr>
            </a:pPr>
            <a:r>
              <a:rPr>
                <a:solidFill>
                  <a:srgbClr val="333333"/>
                </a:solidFill>
              </a:rPr>
              <a:t>Body Level Four</a:t>
            </a:r>
            <a:endParaRPr>
              <a:solidFill>
                <a:srgbClr val="333333"/>
              </a:solidFill>
            </a:endParaRPr>
          </a:p>
          <a:p>
            <a:pPr lvl="4">
              <a:defRPr>
                <a:solidFill>
                  <a:srgbClr val="000000"/>
                </a:solidFill>
              </a:defRPr>
            </a:pPr>
            <a:r>
              <a:rPr>
                <a:solidFill>
                  <a:srgbClr val="333333"/>
                </a:solidFill>
              </a:rPr>
              <a:t>Body Level Five</a:t>
            </a:r>
          </a:p>
        </p:txBody>
      </p:sp>
      <p:sp>
        <p:nvSpPr>
          <p:cNvPr id="42" name="Shape 4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Comparison">
    <p:spTree>
      <p:nvGrpSpPr>
        <p:cNvPr id="1" name=""/>
        <p:cNvGrpSpPr/>
        <p:nvPr/>
      </p:nvGrpSpPr>
      <p:grpSpPr>
        <a:xfrm>
          <a:off x="0" y="0"/>
          <a:ext cx="0" cy="0"/>
          <a:chOff x="0" y="0"/>
          <a:chExt cx="0" cy="0"/>
        </a:xfrm>
      </p:grpSpPr>
      <p:sp>
        <p:nvSpPr>
          <p:cNvPr id="44" name="Shape 44"/>
          <p:cNvSpPr/>
          <p:nvPr/>
        </p:nvSpPr>
        <p:spPr>
          <a:xfrm>
            <a:off x="8148918" y="268288"/>
            <a:ext cx="718073"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45" name="Shape 45"/>
          <p:cNvSpPr/>
          <p:nvPr>
            <p:ph type="title"/>
          </p:nvPr>
        </p:nvSpPr>
        <p:spPr>
          <a:xfrm>
            <a:off x="457198" y="914400"/>
            <a:ext cx="7388353" cy="11430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46" name="Shape 46"/>
          <p:cNvSpPr/>
          <p:nvPr>
            <p:ph type="body" idx="1"/>
          </p:nvPr>
        </p:nvSpPr>
        <p:spPr>
          <a:xfrm>
            <a:off x="457200" y="2054132"/>
            <a:ext cx="3566160" cy="639762"/>
          </a:xfrm>
          <a:prstGeom prst="rect">
            <a:avLst/>
          </a:prstGeom>
        </p:spPr>
        <p:txBody>
          <a:bodyPr anchor="b">
            <a:noAutofit/>
          </a:bodyPr>
          <a:lstStyle>
            <a:lvl1pPr marL="0" indent="0" algn="ctr">
              <a:spcBef>
                <a:spcPts val="0"/>
              </a:spcBef>
              <a:buClrTx/>
              <a:buSzTx/>
              <a:buFontTx/>
              <a:buNone/>
              <a:defRPr b="1">
                <a:solidFill>
                  <a:srgbClr val="990000"/>
                </a:solidFill>
              </a:defRPr>
            </a:lvl1pPr>
            <a:lvl2pPr marL="0" indent="457200" algn="ctr">
              <a:spcBef>
                <a:spcPts val="0"/>
              </a:spcBef>
              <a:buClrTx/>
              <a:buSzTx/>
              <a:buFontTx/>
              <a:buNone/>
              <a:defRPr b="1">
                <a:solidFill>
                  <a:srgbClr val="990000"/>
                </a:solidFill>
              </a:defRPr>
            </a:lvl2pPr>
            <a:lvl3pPr marL="0" indent="914400" algn="ctr">
              <a:spcBef>
                <a:spcPts val="0"/>
              </a:spcBef>
              <a:buClrTx/>
              <a:buSzTx/>
              <a:buFontTx/>
              <a:buNone/>
              <a:defRPr b="1">
                <a:solidFill>
                  <a:srgbClr val="990000"/>
                </a:solidFill>
              </a:defRPr>
            </a:lvl3pPr>
            <a:lvl4pPr marL="0" indent="1371600" algn="ctr">
              <a:spcBef>
                <a:spcPts val="0"/>
              </a:spcBef>
              <a:buClrTx/>
              <a:buSzTx/>
              <a:buFontTx/>
              <a:buNone/>
              <a:defRPr b="1">
                <a:solidFill>
                  <a:srgbClr val="990000"/>
                </a:solidFill>
              </a:defRPr>
            </a:lvl4pPr>
            <a:lvl5pPr marL="0" indent="1828800" algn="ctr">
              <a:spcBef>
                <a:spcPts val="0"/>
              </a:spcBef>
              <a:buClrTx/>
              <a:buSzTx/>
              <a:buFontTx/>
              <a:buNone/>
              <a:defRPr b="1">
                <a:solidFill>
                  <a:srgbClr val="990000"/>
                </a:solidFill>
              </a:defRPr>
            </a:lvl5pPr>
          </a:lstStyle>
          <a:p>
            <a:pPr lvl="0">
              <a:defRPr b="0" sz="1800">
                <a:solidFill>
                  <a:srgbClr val="000000"/>
                </a:solidFill>
              </a:defRPr>
            </a:pPr>
            <a:r>
              <a:rPr b="1" sz="2000">
                <a:solidFill>
                  <a:srgbClr val="990000"/>
                </a:solidFill>
              </a:rPr>
              <a:t>Body Level One</a:t>
            </a:r>
            <a:endParaRPr b="1" sz="2000">
              <a:solidFill>
                <a:srgbClr val="990000"/>
              </a:solidFill>
            </a:endParaRPr>
          </a:p>
          <a:p>
            <a:pPr lvl="1">
              <a:defRPr b="0" sz="1800">
                <a:solidFill>
                  <a:srgbClr val="000000"/>
                </a:solidFill>
              </a:defRPr>
            </a:pPr>
            <a:r>
              <a:rPr b="1" sz="2000">
                <a:solidFill>
                  <a:srgbClr val="990000"/>
                </a:solidFill>
              </a:rPr>
              <a:t>Body Level Two</a:t>
            </a:r>
            <a:endParaRPr b="1" sz="2000">
              <a:solidFill>
                <a:srgbClr val="990000"/>
              </a:solidFill>
            </a:endParaRPr>
          </a:p>
          <a:p>
            <a:pPr lvl="2">
              <a:defRPr b="0" sz="1800">
                <a:solidFill>
                  <a:srgbClr val="000000"/>
                </a:solidFill>
              </a:defRPr>
            </a:pPr>
            <a:r>
              <a:rPr b="1" sz="2000">
                <a:solidFill>
                  <a:srgbClr val="990000"/>
                </a:solidFill>
              </a:rPr>
              <a:t>Body Level Three</a:t>
            </a:r>
            <a:endParaRPr b="1" sz="2000">
              <a:solidFill>
                <a:srgbClr val="990000"/>
              </a:solidFill>
            </a:endParaRPr>
          </a:p>
          <a:p>
            <a:pPr lvl="3">
              <a:defRPr b="0" sz="1800">
                <a:solidFill>
                  <a:srgbClr val="000000"/>
                </a:solidFill>
              </a:defRPr>
            </a:pPr>
            <a:r>
              <a:rPr b="1" sz="2000">
                <a:solidFill>
                  <a:srgbClr val="990000"/>
                </a:solidFill>
              </a:rPr>
              <a:t>Body Level Four</a:t>
            </a:r>
            <a:endParaRPr b="1" sz="2000">
              <a:solidFill>
                <a:srgbClr val="990000"/>
              </a:solidFill>
            </a:endParaRPr>
          </a:p>
          <a:p>
            <a:pPr lvl="4">
              <a:defRPr b="0" sz="1800">
                <a:solidFill>
                  <a:srgbClr val="000000"/>
                </a:solidFill>
              </a:defRPr>
            </a:pPr>
            <a:r>
              <a:rPr b="1" sz="2000">
                <a:solidFill>
                  <a:srgbClr val="990000"/>
                </a:solidFill>
              </a:rPr>
              <a:t>Body Level Five</a:t>
            </a:r>
          </a:p>
        </p:txBody>
      </p:sp>
      <p:sp>
        <p:nvSpPr>
          <p:cNvPr id="47" name="Shape 4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2 Content, Top and Bottom">
    <p:spTree>
      <p:nvGrpSpPr>
        <p:cNvPr id="1" name=""/>
        <p:cNvGrpSpPr/>
        <p:nvPr/>
      </p:nvGrpSpPr>
      <p:grpSpPr>
        <a:xfrm>
          <a:off x="0" y="0"/>
          <a:ext cx="0" cy="0"/>
          <a:chOff x="0" y="0"/>
          <a:chExt cx="0" cy="0"/>
        </a:xfrm>
      </p:grpSpPr>
      <p:sp>
        <p:nvSpPr>
          <p:cNvPr id="49" name="Shape 49"/>
          <p:cNvSpPr/>
          <p:nvPr/>
        </p:nvSpPr>
        <p:spPr>
          <a:xfrm>
            <a:off x="8148918" y="268288"/>
            <a:ext cx="718073" cy="1645921"/>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50" name="Shape 50"/>
          <p:cNvSpPr/>
          <p:nvPr>
            <p:ph type="title"/>
          </p:nvPr>
        </p:nvSpPr>
        <p:spPr>
          <a:xfrm>
            <a:off x="457198" y="0"/>
            <a:ext cx="7391402" cy="2057400"/>
          </a:xfrm>
          <a:prstGeom prst="rect">
            <a:avLst/>
          </a:prstGeom>
        </p:spPr>
        <p:txBody>
          <a:bodyPr anchor="b"/>
          <a:lstStyle/>
          <a:p>
            <a:pPr lvl="0">
              <a:defRPr sz="1800">
                <a:solidFill>
                  <a:srgbClr val="000000"/>
                </a:solidFill>
              </a:defRPr>
            </a:pPr>
            <a:r>
              <a:rPr sz="3600">
                <a:solidFill>
                  <a:srgbClr val="990000"/>
                </a:solidFill>
              </a:rPr>
              <a:t>Title Text</a:t>
            </a:r>
          </a:p>
        </p:txBody>
      </p:sp>
      <p:sp>
        <p:nvSpPr>
          <p:cNvPr id="51" name="Shape 51"/>
          <p:cNvSpPr/>
          <p:nvPr>
            <p:ph type="body" idx="1"/>
          </p:nvPr>
        </p:nvSpPr>
        <p:spPr>
          <a:xfrm>
            <a:off x="457198" y="2214561"/>
            <a:ext cx="7396165" cy="3634741"/>
          </a:xfrm>
          <a:prstGeom prst="rect">
            <a:avLst/>
          </a:prstGeom>
        </p:spPr>
        <p:txBody>
          <a:bodyPr/>
          <a:lstStyle>
            <a:lvl1pPr>
              <a:defRPr sz="1800"/>
            </a:lvl1pPr>
            <a:lvl2pPr marL="457200" indent="-228600">
              <a:defRPr sz="1800"/>
            </a:lvl2pPr>
            <a:lvl3pPr marL="685800" indent="-228600">
              <a:defRPr sz="1800"/>
            </a:lvl3pPr>
            <a:lvl4pPr marL="914400" indent="-228600">
              <a:defRPr sz="1800"/>
            </a:lvl4pPr>
            <a:lvl5pPr marL="1143000" indent="-228600">
              <a:defRPr sz="1800"/>
            </a:lvl5pPr>
          </a:lstStyle>
          <a:p>
            <a:pPr lvl="0">
              <a:defRPr>
                <a:solidFill>
                  <a:srgbClr val="000000"/>
                </a:solidFill>
              </a:defRPr>
            </a:pPr>
            <a:r>
              <a:rPr>
                <a:solidFill>
                  <a:srgbClr val="333333"/>
                </a:solidFill>
              </a:rPr>
              <a:t>Body Level One</a:t>
            </a:r>
            <a:endParaRPr>
              <a:solidFill>
                <a:srgbClr val="333333"/>
              </a:solidFill>
            </a:endParaRPr>
          </a:p>
          <a:p>
            <a:pPr lvl="1">
              <a:defRPr>
                <a:solidFill>
                  <a:srgbClr val="000000"/>
                </a:solidFill>
              </a:defRPr>
            </a:pPr>
            <a:r>
              <a:rPr>
                <a:solidFill>
                  <a:srgbClr val="333333"/>
                </a:solidFill>
              </a:rPr>
              <a:t>Body Level Two</a:t>
            </a:r>
            <a:endParaRPr>
              <a:solidFill>
                <a:srgbClr val="333333"/>
              </a:solidFill>
            </a:endParaRPr>
          </a:p>
          <a:p>
            <a:pPr lvl="2">
              <a:defRPr>
                <a:solidFill>
                  <a:srgbClr val="000000"/>
                </a:solidFill>
              </a:defRPr>
            </a:pPr>
            <a:r>
              <a:rPr>
                <a:solidFill>
                  <a:srgbClr val="333333"/>
                </a:solidFill>
              </a:rPr>
              <a:t>Body Level Three</a:t>
            </a:r>
            <a:endParaRPr>
              <a:solidFill>
                <a:srgbClr val="333333"/>
              </a:solidFill>
            </a:endParaRPr>
          </a:p>
          <a:p>
            <a:pPr lvl="3">
              <a:defRPr>
                <a:solidFill>
                  <a:srgbClr val="000000"/>
                </a:solidFill>
              </a:defRPr>
            </a:pPr>
            <a:r>
              <a:rPr>
                <a:solidFill>
                  <a:srgbClr val="333333"/>
                </a:solidFill>
              </a:rPr>
              <a:t>Body Level Four</a:t>
            </a:r>
            <a:endParaRPr>
              <a:solidFill>
                <a:srgbClr val="333333"/>
              </a:solidFill>
            </a:endParaRPr>
          </a:p>
          <a:p>
            <a:pPr lvl="4">
              <a:defRPr>
                <a:solidFill>
                  <a:srgbClr val="000000"/>
                </a:solidFill>
              </a:defRPr>
            </a:pPr>
            <a:r>
              <a:rPr>
                <a:solidFill>
                  <a:srgbClr val="333333"/>
                </a:solidFill>
              </a:rPr>
              <a:t>Body Level Five</a:t>
            </a:r>
          </a:p>
        </p:txBody>
      </p:sp>
      <p:sp>
        <p:nvSpPr>
          <p:cNvPr id="52" name="Shape 5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8148918" y="268288"/>
            <a:ext cx="718073" cy="566928"/>
          </a:xfrm>
          <a:prstGeom prst="rect">
            <a:avLst/>
          </a:prstGeom>
          <a:solidFill>
            <a:srgbClr val="990000"/>
          </a:solidFill>
          <a:ln w="12700">
            <a:miter lim="400000"/>
          </a:ln>
        </p:spPr>
        <p:txBody>
          <a:bodyPr lIns="0" tIns="0" rIns="0" bIns="0" anchor="ctr"/>
          <a:lstStyle/>
          <a:p>
            <a:pPr lvl="0" algn="ctr">
              <a:defRPr>
                <a:solidFill>
                  <a:srgbClr val="FFFFFF"/>
                </a:solidFill>
              </a:defRPr>
            </a:pPr>
          </a:p>
        </p:txBody>
      </p:sp>
      <p:sp>
        <p:nvSpPr>
          <p:cNvPr id="3" name="Shape 3"/>
          <p:cNvSpPr/>
          <p:nvPr>
            <p:ph type="title"/>
          </p:nvPr>
        </p:nvSpPr>
        <p:spPr>
          <a:xfrm>
            <a:off x="7543799" y="1035424"/>
            <a:ext cx="1322295" cy="5822576"/>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lvl="0">
              <a:defRPr sz="1800">
                <a:solidFill>
                  <a:srgbClr val="000000"/>
                </a:solidFill>
              </a:defRPr>
            </a:pPr>
            <a:r>
              <a:rPr sz="3600">
                <a:solidFill>
                  <a:srgbClr val="990000"/>
                </a:solidFill>
              </a:rPr>
              <a:t>Title Text</a:t>
            </a:r>
          </a:p>
        </p:txBody>
      </p:sp>
      <p:sp>
        <p:nvSpPr>
          <p:cNvPr id="4" name="Shape 4"/>
          <p:cNvSpPr/>
          <p:nvPr>
            <p:ph type="body" idx="1"/>
          </p:nvPr>
        </p:nvSpPr>
        <p:spPr>
          <a:xfrm>
            <a:off x="457200" y="1035424"/>
            <a:ext cx="6019800" cy="582257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lvl="0">
              <a:defRPr sz="1800">
                <a:solidFill>
                  <a:srgbClr val="000000"/>
                </a:solidFill>
              </a:defRPr>
            </a:pPr>
            <a:r>
              <a:rPr sz="2000">
                <a:solidFill>
                  <a:srgbClr val="333333"/>
                </a:solidFill>
              </a:rPr>
              <a:t>Body Level One</a:t>
            </a:r>
            <a:endParaRPr sz="2000">
              <a:solidFill>
                <a:srgbClr val="333333"/>
              </a:solidFill>
            </a:endParaRPr>
          </a:p>
          <a:p>
            <a:pPr lvl="1">
              <a:defRPr sz="1800">
                <a:solidFill>
                  <a:srgbClr val="000000"/>
                </a:solidFill>
              </a:defRPr>
            </a:pPr>
            <a:r>
              <a:rPr sz="2000">
                <a:solidFill>
                  <a:srgbClr val="333333"/>
                </a:solidFill>
              </a:rPr>
              <a:t>Body Level Two</a:t>
            </a:r>
            <a:endParaRPr sz="2000">
              <a:solidFill>
                <a:srgbClr val="333333"/>
              </a:solidFill>
            </a:endParaRPr>
          </a:p>
          <a:p>
            <a:pPr lvl="2">
              <a:defRPr sz="1800">
                <a:solidFill>
                  <a:srgbClr val="000000"/>
                </a:solidFill>
              </a:defRPr>
            </a:pPr>
            <a:r>
              <a:rPr sz="2000">
                <a:solidFill>
                  <a:srgbClr val="333333"/>
                </a:solidFill>
              </a:rPr>
              <a:t>Body Level Three</a:t>
            </a:r>
            <a:endParaRPr sz="2000">
              <a:solidFill>
                <a:srgbClr val="333333"/>
              </a:solidFill>
            </a:endParaRPr>
          </a:p>
          <a:p>
            <a:pPr lvl="3">
              <a:defRPr sz="1800">
                <a:solidFill>
                  <a:srgbClr val="000000"/>
                </a:solidFill>
              </a:defRPr>
            </a:pPr>
            <a:r>
              <a:rPr sz="2000">
                <a:solidFill>
                  <a:srgbClr val="333333"/>
                </a:solidFill>
              </a:rPr>
              <a:t>Body Level Four</a:t>
            </a:r>
            <a:endParaRPr sz="2000">
              <a:solidFill>
                <a:srgbClr val="333333"/>
              </a:solidFill>
            </a:endParaRPr>
          </a:p>
          <a:p>
            <a:pPr lvl="4">
              <a:defRPr sz="1800">
                <a:solidFill>
                  <a:srgbClr val="000000"/>
                </a:solidFill>
              </a:defRPr>
            </a:pPr>
            <a:r>
              <a:rPr sz="2000">
                <a:solidFill>
                  <a:srgbClr val="333333"/>
                </a:solidFill>
              </a:rPr>
              <a:t>Body Level Five</a:t>
            </a:r>
          </a:p>
        </p:txBody>
      </p:sp>
      <p:sp>
        <p:nvSpPr>
          <p:cNvPr id="5" name="Shape 5"/>
          <p:cNvSpPr/>
          <p:nvPr>
            <p:ph type="sldNum" sz="quarter" idx="2"/>
          </p:nvPr>
        </p:nvSpPr>
        <p:spPr>
          <a:xfrm>
            <a:off x="8256493" y="326408"/>
            <a:ext cx="506507" cy="434341"/>
          </a:xfrm>
          <a:prstGeom prst="rect">
            <a:avLst/>
          </a:prstGeom>
          <a:ln w="12700">
            <a:miter lim="400000"/>
          </a:ln>
        </p:spPr>
        <p:txBody>
          <a:bodyPr lIns="45719" rIns="45719" anchor="ctr">
            <a:spAutoFit/>
          </a:bodyPr>
          <a:lstStyle>
            <a:lvl1pPr algn="r">
              <a:defRPr b="1" sz="2200">
                <a:solidFill>
                  <a:srgbClr val="FFFFFF"/>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Lst>
  <p:transition spd="med" advClick="1"/>
  <p:txStyles>
    <p:titleStyle>
      <a:lvl1pPr>
        <a:defRPr sz="3600">
          <a:solidFill>
            <a:srgbClr val="990000"/>
          </a:solidFill>
          <a:latin typeface="Century Gothic"/>
          <a:ea typeface="Century Gothic"/>
          <a:cs typeface="Century Gothic"/>
          <a:sym typeface="Century Gothic"/>
        </a:defRPr>
      </a:lvl1pPr>
      <a:lvl2pPr>
        <a:defRPr sz="3600">
          <a:solidFill>
            <a:srgbClr val="990000"/>
          </a:solidFill>
          <a:latin typeface="Century Gothic"/>
          <a:ea typeface="Century Gothic"/>
          <a:cs typeface="Century Gothic"/>
          <a:sym typeface="Century Gothic"/>
        </a:defRPr>
      </a:lvl2pPr>
      <a:lvl3pPr>
        <a:defRPr sz="3600">
          <a:solidFill>
            <a:srgbClr val="990000"/>
          </a:solidFill>
          <a:latin typeface="Century Gothic"/>
          <a:ea typeface="Century Gothic"/>
          <a:cs typeface="Century Gothic"/>
          <a:sym typeface="Century Gothic"/>
        </a:defRPr>
      </a:lvl3pPr>
      <a:lvl4pPr>
        <a:defRPr sz="3600">
          <a:solidFill>
            <a:srgbClr val="990000"/>
          </a:solidFill>
          <a:latin typeface="Century Gothic"/>
          <a:ea typeface="Century Gothic"/>
          <a:cs typeface="Century Gothic"/>
          <a:sym typeface="Century Gothic"/>
        </a:defRPr>
      </a:lvl4pPr>
      <a:lvl5pPr>
        <a:defRPr sz="3600">
          <a:solidFill>
            <a:srgbClr val="990000"/>
          </a:solidFill>
          <a:latin typeface="Century Gothic"/>
          <a:ea typeface="Century Gothic"/>
          <a:cs typeface="Century Gothic"/>
          <a:sym typeface="Century Gothic"/>
        </a:defRPr>
      </a:lvl5pPr>
      <a:lvl6pPr>
        <a:defRPr sz="3600">
          <a:solidFill>
            <a:srgbClr val="990000"/>
          </a:solidFill>
          <a:latin typeface="Century Gothic"/>
          <a:ea typeface="Century Gothic"/>
          <a:cs typeface="Century Gothic"/>
          <a:sym typeface="Century Gothic"/>
        </a:defRPr>
      </a:lvl6pPr>
      <a:lvl7pPr>
        <a:defRPr sz="3600">
          <a:solidFill>
            <a:srgbClr val="990000"/>
          </a:solidFill>
          <a:latin typeface="Century Gothic"/>
          <a:ea typeface="Century Gothic"/>
          <a:cs typeface="Century Gothic"/>
          <a:sym typeface="Century Gothic"/>
        </a:defRPr>
      </a:lvl7pPr>
      <a:lvl8pPr>
        <a:defRPr sz="3600">
          <a:solidFill>
            <a:srgbClr val="990000"/>
          </a:solidFill>
          <a:latin typeface="Century Gothic"/>
          <a:ea typeface="Century Gothic"/>
          <a:cs typeface="Century Gothic"/>
          <a:sym typeface="Century Gothic"/>
        </a:defRPr>
      </a:lvl8pPr>
      <a:lvl9pPr>
        <a:defRPr sz="3600">
          <a:solidFill>
            <a:srgbClr val="990000"/>
          </a:solidFill>
          <a:latin typeface="Century Gothic"/>
          <a:ea typeface="Century Gothic"/>
          <a:cs typeface="Century Gothic"/>
          <a:sym typeface="Century Gothic"/>
        </a:defRPr>
      </a:lvl9pPr>
    </p:titleStyle>
    <p:bodyStyle>
      <a:lvl1pPr marL="228600" indent="-2286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1pPr>
      <a:lvl2pPr marL="482600" indent="-2540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2pPr>
      <a:lvl3pPr marL="711200" indent="-2540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3pPr>
      <a:lvl4pPr marL="939800" indent="-2540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4pPr>
      <a:lvl5pPr marL="1168400" indent="-2540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5pPr>
      <a:lvl6pPr marL="1403350" indent="-2540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6pPr>
      <a:lvl7pPr marL="1628775" indent="-2540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7pPr>
      <a:lvl8pPr marL="1855788" indent="-2540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8pPr>
      <a:lvl9pPr marL="2082800" indent="-254000">
        <a:spcBef>
          <a:spcPts val="1800"/>
        </a:spcBef>
        <a:buClr>
          <a:srgbClr val="990000"/>
        </a:buClr>
        <a:buSzPct val="100000"/>
        <a:buFont typeface="Wingdings 2"/>
        <a:buChar char="◼"/>
        <a:defRPr sz="2000">
          <a:solidFill>
            <a:srgbClr val="333333"/>
          </a:solidFill>
          <a:latin typeface="Century Gothic"/>
          <a:ea typeface="Century Gothic"/>
          <a:cs typeface="Century Gothic"/>
          <a:sym typeface="Century Gothic"/>
        </a:defRPr>
      </a:lvl9pPr>
    </p:bodyStyle>
    <p:otherStyle>
      <a:lvl1pPr algn="r" defTabSz="457200">
        <a:defRPr b="1" sz="2200">
          <a:solidFill>
            <a:schemeClr val="tx1"/>
          </a:solidFill>
          <a:latin typeface="+mn-lt"/>
          <a:ea typeface="+mn-ea"/>
          <a:cs typeface="+mn-cs"/>
          <a:sym typeface="Century Gothic"/>
        </a:defRPr>
      </a:lvl1pPr>
      <a:lvl2pPr indent="457200" algn="r" defTabSz="457200">
        <a:defRPr b="1" sz="2200">
          <a:solidFill>
            <a:schemeClr val="tx1"/>
          </a:solidFill>
          <a:latin typeface="+mn-lt"/>
          <a:ea typeface="+mn-ea"/>
          <a:cs typeface="+mn-cs"/>
          <a:sym typeface="Century Gothic"/>
        </a:defRPr>
      </a:lvl2pPr>
      <a:lvl3pPr indent="914400" algn="r" defTabSz="457200">
        <a:defRPr b="1" sz="2200">
          <a:solidFill>
            <a:schemeClr val="tx1"/>
          </a:solidFill>
          <a:latin typeface="+mn-lt"/>
          <a:ea typeface="+mn-ea"/>
          <a:cs typeface="+mn-cs"/>
          <a:sym typeface="Century Gothic"/>
        </a:defRPr>
      </a:lvl3pPr>
      <a:lvl4pPr indent="1371600" algn="r" defTabSz="457200">
        <a:defRPr b="1" sz="2200">
          <a:solidFill>
            <a:schemeClr val="tx1"/>
          </a:solidFill>
          <a:latin typeface="+mn-lt"/>
          <a:ea typeface="+mn-ea"/>
          <a:cs typeface="+mn-cs"/>
          <a:sym typeface="Century Gothic"/>
        </a:defRPr>
      </a:lvl4pPr>
      <a:lvl5pPr indent="1828800" algn="r" defTabSz="457200">
        <a:defRPr b="1" sz="2200">
          <a:solidFill>
            <a:schemeClr val="tx1"/>
          </a:solidFill>
          <a:latin typeface="+mn-lt"/>
          <a:ea typeface="+mn-ea"/>
          <a:cs typeface="+mn-cs"/>
          <a:sym typeface="Century Gothic"/>
        </a:defRPr>
      </a:lvl5pPr>
      <a:lvl6pPr indent="2286000" algn="r" defTabSz="457200">
        <a:defRPr b="1" sz="2200">
          <a:solidFill>
            <a:schemeClr val="tx1"/>
          </a:solidFill>
          <a:latin typeface="+mn-lt"/>
          <a:ea typeface="+mn-ea"/>
          <a:cs typeface="+mn-cs"/>
          <a:sym typeface="Century Gothic"/>
        </a:defRPr>
      </a:lvl6pPr>
      <a:lvl7pPr indent="2743200" algn="r" defTabSz="457200">
        <a:defRPr b="1" sz="2200">
          <a:solidFill>
            <a:schemeClr val="tx1"/>
          </a:solidFill>
          <a:latin typeface="+mn-lt"/>
          <a:ea typeface="+mn-ea"/>
          <a:cs typeface="+mn-cs"/>
          <a:sym typeface="Century Gothic"/>
        </a:defRPr>
      </a:lvl7pPr>
      <a:lvl8pPr indent="3200400" algn="r" defTabSz="457200">
        <a:defRPr b="1" sz="2200">
          <a:solidFill>
            <a:schemeClr val="tx1"/>
          </a:solidFill>
          <a:latin typeface="+mn-lt"/>
          <a:ea typeface="+mn-ea"/>
          <a:cs typeface="+mn-cs"/>
          <a:sym typeface="Century Gothic"/>
        </a:defRPr>
      </a:lvl8pPr>
      <a:lvl9pPr indent="3657600" algn="r" defTabSz="457200">
        <a:defRPr b="1" sz="2200">
          <a:solidFill>
            <a:schemeClr val="tx1"/>
          </a:solidFill>
          <a:latin typeface="+mn-lt"/>
          <a:ea typeface="+mn-ea"/>
          <a:cs typeface="+mn-cs"/>
          <a:sym typeface="Century Gothic"/>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1.jpe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0" name="Shape 100"/>
          <p:cNvSpPr/>
          <p:nvPr>
            <p:ph type="title"/>
          </p:nvPr>
        </p:nvSpPr>
        <p:spPr>
          <a:xfrm>
            <a:off x="365325" y="4208929"/>
            <a:ext cx="8294043" cy="1048684"/>
          </a:xfrm>
          <a:prstGeom prst="rect">
            <a:avLst/>
          </a:prstGeom>
        </p:spPr>
        <p:txBody>
          <a:bodyPr/>
          <a:lstStyle/>
          <a:p>
            <a:pPr lvl="0" algn="ctr" defTabSz="868680">
              <a:defRPr sz="1800">
                <a:solidFill>
                  <a:srgbClr val="000000"/>
                </a:solidFill>
              </a:defRPr>
            </a:pPr>
            <a:r>
              <a:rPr b="1" sz="3420">
                <a:solidFill>
                  <a:srgbClr val="990000"/>
                </a:solidFill>
                <a:latin typeface="Times"/>
                <a:ea typeface="Times"/>
                <a:cs typeface="Times"/>
                <a:sym typeface="Times"/>
              </a:rPr>
              <a:t>Resurrection</a:t>
            </a:r>
            <a:br>
              <a:rPr b="1" sz="3420">
                <a:solidFill>
                  <a:srgbClr val="990000"/>
                </a:solidFill>
                <a:latin typeface="Times"/>
                <a:ea typeface="Times"/>
                <a:cs typeface="Times"/>
                <a:sym typeface="Times"/>
              </a:rPr>
            </a:br>
            <a:r>
              <a:rPr b="1" sz="3420">
                <a:solidFill>
                  <a:srgbClr val="990000"/>
                </a:solidFill>
                <a:latin typeface="Times"/>
                <a:ea typeface="Times"/>
                <a:cs typeface="Times"/>
                <a:sym typeface="Times"/>
              </a:rPr>
              <a:t>And The Sheaf (2) : Full satisfaction </a:t>
            </a:r>
          </a:p>
        </p:txBody>
      </p:sp>
      <p:sp>
        <p:nvSpPr>
          <p:cNvPr id="101" name="Shape 101"/>
          <p:cNvSpPr/>
          <p:nvPr>
            <p:ph type="body" idx="1"/>
          </p:nvPr>
        </p:nvSpPr>
        <p:spPr>
          <a:xfrm>
            <a:off x="2100177" y="5297954"/>
            <a:ext cx="5458969" cy="621792"/>
          </a:xfrm>
          <a:prstGeom prst="rect">
            <a:avLst/>
          </a:prstGeom>
        </p:spPr>
        <p:txBody>
          <a:bodyPr/>
          <a:lstStyle>
            <a:lvl1pPr defTabSz="813816">
              <a:defRPr b="1" sz="2136" u="sng"/>
            </a:lvl1pPr>
          </a:lstStyle>
          <a:p>
            <a:pPr lvl="0">
              <a:defRPr b="0" sz="1800" u="none">
                <a:solidFill>
                  <a:srgbClr val="000000"/>
                </a:solidFill>
              </a:defRPr>
            </a:pPr>
            <a:r>
              <a:rPr b="1" sz="2136" u="sng">
                <a:solidFill>
                  <a:srgbClr val="333333"/>
                </a:solidFill>
              </a:rPr>
              <a:t>2nd Sunday of the Fifty Joyous days 2014</a:t>
            </a:r>
          </a:p>
        </p:txBody>
      </p:sp>
      <p:pic>
        <p:nvPicPr>
          <p:cNvPr id="102" name="image1.png"/>
          <p:cNvPicPr/>
          <p:nvPr/>
        </p:nvPicPr>
        <p:blipFill>
          <a:blip r:embed="rId2">
            <a:extLst/>
          </a:blip>
          <a:stretch>
            <a:fillRect/>
          </a:stretch>
        </p:blipFill>
        <p:spPr>
          <a:xfrm>
            <a:off x="6995496" y="481624"/>
            <a:ext cx="1545405" cy="1905999"/>
          </a:xfrm>
          <a:prstGeom prst="rect">
            <a:avLst/>
          </a:prstGeom>
          <a:ln w="12700">
            <a:miter lim="400000"/>
          </a:ln>
        </p:spPr>
      </p:pic>
      <p:pic>
        <p:nvPicPr>
          <p:cNvPr id="103" name="pasted-image.jpg"/>
          <p:cNvPicPr/>
          <p:nvPr/>
        </p:nvPicPr>
        <p:blipFill>
          <a:blip r:embed="rId3">
            <a:extLst/>
          </a:blip>
          <a:stretch>
            <a:fillRect/>
          </a:stretch>
        </p:blipFill>
        <p:spPr>
          <a:xfrm>
            <a:off x="669640" y="604349"/>
            <a:ext cx="4813156" cy="3060998"/>
          </a:xfrm>
          <a:prstGeom prst="rect">
            <a:avLst/>
          </a:prstGeom>
          <a:ln w="12700">
            <a:miter lim="400000"/>
          </a:ln>
        </p:spPr>
      </p:pic>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title"/>
          </p:nvPr>
        </p:nvSpPr>
        <p:spPr>
          <a:xfrm>
            <a:off x="457198" y="62548"/>
            <a:ext cx="6508378" cy="2057400"/>
          </a:xfrm>
          <a:prstGeom prst="rect">
            <a:avLst/>
          </a:prstGeom>
        </p:spPr>
        <p:txBody>
          <a:bodyPr/>
          <a:lstStyle>
            <a:lvl1pPr algn="ctr">
              <a:defRPr b="1" sz="4100"/>
            </a:lvl1pPr>
          </a:lstStyle>
          <a:p>
            <a:pPr lvl="0">
              <a:defRPr b="0" sz="1800">
                <a:solidFill>
                  <a:srgbClr val="000000"/>
                </a:solidFill>
              </a:defRPr>
            </a:pPr>
            <a:r>
              <a:rPr b="1" sz="4100">
                <a:solidFill>
                  <a:srgbClr val="990000"/>
                </a:solidFill>
              </a:rPr>
              <a:t>My participation !!!</a:t>
            </a:r>
          </a:p>
        </p:txBody>
      </p:sp>
      <p:sp>
        <p:nvSpPr>
          <p:cNvPr id="137" name="Shape 137"/>
          <p:cNvSpPr/>
          <p:nvPr>
            <p:ph type="body" idx="1"/>
          </p:nvPr>
        </p:nvSpPr>
        <p:spPr>
          <a:xfrm>
            <a:off x="457198" y="2431222"/>
            <a:ext cx="6508378" cy="4648201"/>
          </a:xfrm>
          <a:prstGeom prst="rect">
            <a:avLst/>
          </a:prstGeom>
        </p:spPr>
        <p:txBody>
          <a:bodyPr/>
          <a:lstStyle/>
          <a:p>
            <a:pPr lvl="0" marL="411479" indent="-411479" algn="ctr">
              <a:defRPr sz="1800">
                <a:solidFill>
                  <a:srgbClr val="000000"/>
                </a:solidFill>
              </a:defRPr>
            </a:pPr>
            <a:r>
              <a:rPr b="1" sz="3600">
                <a:solidFill>
                  <a:srgbClr val="333333"/>
                </a:solidFill>
              </a:rPr>
              <a:t>It is written in the prophets, ‘</a:t>
            </a:r>
            <a:r>
              <a:rPr b="1" sz="3600" u="sng">
                <a:solidFill>
                  <a:srgbClr val="990000"/>
                </a:solidFill>
              </a:rPr>
              <a:t>And they shall all be taught by God</a:t>
            </a:r>
            <a:r>
              <a:rPr b="1" sz="3600">
                <a:solidFill>
                  <a:srgbClr val="333333"/>
                </a:solidFill>
              </a:rPr>
              <a:t>.’ Therefore </a:t>
            </a:r>
            <a:r>
              <a:rPr b="1" sz="3600" u="sng">
                <a:solidFill>
                  <a:srgbClr val="990000"/>
                </a:solidFill>
              </a:rPr>
              <a:t>everyone</a:t>
            </a:r>
            <a:r>
              <a:rPr b="1" sz="3600">
                <a:solidFill>
                  <a:srgbClr val="333333"/>
                </a:solidFill>
              </a:rPr>
              <a:t> who has </a:t>
            </a:r>
            <a:r>
              <a:rPr b="1" sz="3600" u="sng">
                <a:solidFill>
                  <a:srgbClr val="990000"/>
                </a:solidFill>
              </a:rPr>
              <a:t>heard</a:t>
            </a:r>
            <a:r>
              <a:rPr b="1" sz="3600">
                <a:solidFill>
                  <a:srgbClr val="333333"/>
                </a:solidFill>
              </a:rPr>
              <a:t> and </a:t>
            </a:r>
            <a:r>
              <a:rPr b="1" sz="3600" u="sng">
                <a:solidFill>
                  <a:srgbClr val="990000"/>
                </a:solidFill>
              </a:rPr>
              <a:t>learned</a:t>
            </a:r>
            <a:r>
              <a:rPr b="1" sz="3600">
                <a:solidFill>
                  <a:srgbClr val="333333"/>
                </a:solidFill>
              </a:rPr>
              <a:t> from the Father </a:t>
            </a:r>
            <a:r>
              <a:rPr b="1" sz="3600" u="sng">
                <a:solidFill>
                  <a:srgbClr val="990000"/>
                </a:solidFill>
              </a:rPr>
              <a:t>comes to Me</a:t>
            </a:r>
            <a:r>
              <a:rPr b="1" sz="3600">
                <a:solidFill>
                  <a:srgbClr val="333333"/>
                </a:solidFill>
              </a:rPr>
              <a:t>. Jn 6:45</a:t>
            </a:r>
          </a:p>
        </p:txBody>
      </p:sp>
      <p:sp>
        <p:nvSpPr>
          <p:cNvPr id="138" name="Shape 13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b="0" sz="1800">
                <a:solidFill>
                  <a:srgbClr val="000000"/>
                </a:solidFill>
              </a:defRPr>
            </a:pPr>
            <a:fld id="{86CB4B4D-7CA3-9044-876B-883B54F8677D}" type="slidenum">
              <a:rPr b="1" sz="2200">
                <a:solidFill>
                  <a:srgbClr val="FFFFFF"/>
                </a:solidFill>
              </a:rPr>
            </a:fld>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 name="Shape 105"/>
          <p:cNvSpPr/>
          <p:nvPr>
            <p:ph type="title"/>
          </p:nvPr>
        </p:nvSpPr>
        <p:spPr>
          <a:xfrm>
            <a:off x="648560" y="914400"/>
            <a:ext cx="6508377" cy="1143000"/>
          </a:xfrm>
          <a:prstGeom prst="rect">
            <a:avLst/>
          </a:prstGeom>
        </p:spPr>
        <p:txBody>
          <a:bodyPr lIns="0" tIns="0" rIns="0" bIns="0">
            <a:normAutofit fontScale="100000" lnSpcReduction="0"/>
          </a:bodyPr>
          <a:lstStyle/>
          <a:p>
            <a:pPr lvl="0" algn="ctr" defTabSz="850391">
              <a:defRPr sz="1800">
                <a:solidFill>
                  <a:srgbClr val="000000"/>
                </a:solidFill>
              </a:defRPr>
            </a:pPr>
            <a:r>
              <a:rPr b="1" sz="2232" u="sng">
                <a:solidFill>
                  <a:srgbClr val="990000"/>
                </a:solidFill>
              </a:rPr>
              <a:t>Our Resurrection and Ascension with Christ As One Sheaf Presented to the Father</a:t>
            </a:r>
            <a:br>
              <a:rPr b="1" sz="2232" u="sng">
                <a:solidFill>
                  <a:srgbClr val="990000"/>
                </a:solidFill>
              </a:rPr>
            </a:br>
            <a:r>
              <a:rPr b="1" i="1" sz="2232" u="sng">
                <a:solidFill>
                  <a:srgbClr val="0000FF"/>
                </a:solidFill>
              </a:rPr>
              <a:t>Glaphyra on Numbers </a:t>
            </a:r>
          </a:p>
        </p:txBody>
      </p:sp>
      <p:sp>
        <p:nvSpPr>
          <p:cNvPr id="106" name="Shape 106"/>
          <p:cNvSpPr/>
          <p:nvPr>
            <p:ph type="body" idx="1"/>
          </p:nvPr>
        </p:nvSpPr>
        <p:spPr>
          <a:xfrm>
            <a:off x="457198" y="2209799"/>
            <a:ext cx="6508378" cy="3916364"/>
          </a:xfrm>
          <a:prstGeom prst="rect">
            <a:avLst/>
          </a:prstGeom>
        </p:spPr>
        <p:txBody>
          <a:bodyPr/>
          <a:lstStyle>
            <a:lvl1pPr marL="411479" indent="-411479" algn="ctr">
              <a:defRPr b="1" i="1" sz="3600"/>
            </a:lvl1pPr>
          </a:lstStyle>
          <a:p>
            <a:pPr lvl="0">
              <a:defRPr b="0" i="0" sz="1800">
                <a:solidFill>
                  <a:srgbClr val="000000"/>
                </a:solidFill>
              </a:defRPr>
            </a:pPr>
            <a:r>
              <a:rPr b="1" i="1" sz="3600">
                <a:solidFill>
                  <a:srgbClr val="333333"/>
                </a:solidFill>
              </a:rPr>
              <a:t>“And he shall wave the sheaf before the Lord, that you may find acceptance; on the morrow after the First Day the Priest shall wave it” (Lev 23:11 LXX).</a:t>
            </a:r>
          </a:p>
        </p:txBody>
      </p:sp>
      <p:pic>
        <p:nvPicPr>
          <p:cNvPr id="107" name="image1.png"/>
          <p:cNvPicPr/>
          <p:nvPr/>
        </p:nvPicPr>
        <p:blipFill>
          <a:blip r:embed="rId2">
            <a:extLst/>
          </a:blip>
          <a:stretch>
            <a:fillRect/>
          </a:stretch>
        </p:blipFill>
        <p:spPr>
          <a:xfrm>
            <a:off x="7480465" y="432106"/>
            <a:ext cx="1078037" cy="1329578"/>
          </a:xfrm>
          <a:prstGeom prst="rect">
            <a:avLst/>
          </a:prstGeom>
          <a:ln w="12700">
            <a:miter lim="400000"/>
          </a:ln>
        </p:spPr>
      </p:pic>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 name="Shape 109"/>
          <p:cNvSpPr/>
          <p:nvPr>
            <p:ph type="title"/>
          </p:nvPr>
        </p:nvSpPr>
        <p:spPr>
          <a:xfrm>
            <a:off x="457198" y="914400"/>
            <a:ext cx="6508378" cy="1143000"/>
          </a:xfrm>
          <a:prstGeom prst="rect">
            <a:avLst/>
          </a:prstGeom>
        </p:spPr>
        <p:txBody>
          <a:bodyPr lIns="0" tIns="0" rIns="0" bIns="0">
            <a:normAutofit fontScale="100000" lnSpcReduction="0"/>
          </a:bodyPr>
          <a:lstStyle/>
          <a:p>
            <a:pPr lvl="0"/>
          </a:p>
        </p:txBody>
      </p:sp>
      <p:sp>
        <p:nvSpPr>
          <p:cNvPr id="110" name="Shape 110"/>
          <p:cNvSpPr/>
          <p:nvPr>
            <p:ph type="body" idx="1"/>
          </p:nvPr>
        </p:nvSpPr>
        <p:spPr>
          <a:xfrm>
            <a:off x="457198" y="2209800"/>
            <a:ext cx="7980072" cy="4417716"/>
          </a:xfrm>
          <a:prstGeom prst="rect">
            <a:avLst/>
          </a:prstGeom>
        </p:spPr>
        <p:txBody>
          <a:bodyPr/>
          <a:lstStyle/>
          <a:p>
            <a:pPr lvl="0" marL="457200" indent="-457200" algn="ctr">
              <a:defRPr sz="1800">
                <a:solidFill>
                  <a:srgbClr val="000000"/>
                </a:solidFill>
              </a:defRPr>
            </a:pPr>
            <a:r>
              <a:rPr b="1" sz="4000">
                <a:solidFill>
                  <a:srgbClr val="333333"/>
                </a:solidFill>
              </a:rPr>
              <a:t>Jesus Christ </a:t>
            </a:r>
            <a:r>
              <a:rPr b="1" sz="4000" u="sng">
                <a:solidFill>
                  <a:srgbClr val="FF0000"/>
                </a:solidFill>
              </a:rPr>
              <a:t>is one</a:t>
            </a:r>
            <a:r>
              <a:rPr b="1" sz="4000">
                <a:solidFill>
                  <a:srgbClr val="333333"/>
                </a:solidFill>
              </a:rPr>
              <a:t>. But </a:t>
            </a:r>
            <a:r>
              <a:rPr b="1" sz="4000" u="sng">
                <a:solidFill>
                  <a:srgbClr val="FF0000"/>
                </a:solidFill>
              </a:rPr>
              <a:t>like a sheaf he is considered to contain many within himself</a:t>
            </a:r>
            <a:r>
              <a:rPr b="1" sz="4000">
                <a:solidFill>
                  <a:srgbClr val="333333"/>
                </a:solidFill>
              </a:rPr>
              <a:t>. He is so because he </a:t>
            </a:r>
            <a:r>
              <a:rPr b="1" sz="4000" u="sng">
                <a:solidFill>
                  <a:srgbClr val="FF0000"/>
                </a:solidFill>
              </a:rPr>
              <a:t>possesses within himself all believers in a spiritual union.</a:t>
            </a:r>
          </a:p>
        </p:txBody>
      </p:sp>
      <p:pic>
        <p:nvPicPr>
          <p:cNvPr id="111" name="image1.png"/>
          <p:cNvPicPr/>
          <p:nvPr/>
        </p:nvPicPr>
        <p:blipFill>
          <a:blip r:embed="rId2">
            <a:extLst/>
          </a:blip>
          <a:stretch>
            <a:fillRect/>
          </a:stretch>
        </p:blipFill>
        <p:spPr>
          <a:xfrm>
            <a:off x="7480465" y="432106"/>
            <a:ext cx="1078037" cy="1329578"/>
          </a:xfrm>
          <a:prstGeom prst="rect">
            <a:avLst/>
          </a:prstGeom>
          <a:ln w="12700">
            <a:miter lim="400000"/>
          </a:ln>
        </p:spPr>
      </p:pic>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title"/>
          </p:nvPr>
        </p:nvSpPr>
        <p:spPr>
          <a:xfrm>
            <a:off x="457198" y="914400"/>
            <a:ext cx="6508378" cy="1143000"/>
          </a:xfrm>
          <a:prstGeom prst="rect">
            <a:avLst/>
          </a:prstGeom>
        </p:spPr>
        <p:txBody>
          <a:bodyPr lIns="0" tIns="0" rIns="0" bIns="0">
            <a:normAutofit fontScale="100000" lnSpcReduction="0"/>
          </a:bodyPr>
          <a:lstStyle/>
          <a:p>
            <a:pPr lvl="0"/>
          </a:p>
        </p:txBody>
      </p:sp>
      <p:sp>
        <p:nvSpPr>
          <p:cNvPr id="114" name="Shape 114"/>
          <p:cNvSpPr/>
          <p:nvPr>
            <p:ph type="body" idx="1"/>
          </p:nvPr>
        </p:nvSpPr>
        <p:spPr>
          <a:xfrm>
            <a:off x="457198" y="2209799"/>
            <a:ext cx="6508378" cy="3916364"/>
          </a:xfrm>
          <a:prstGeom prst="rect">
            <a:avLst/>
          </a:prstGeom>
        </p:spPr>
        <p:txBody>
          <a:bodyPr/>
          <a:lstStyle/>
          <a:p>
            <a:pPr lvl="0" marL="411479" indent="-411479" algn="ctr">
              <a:lnSpc>
                <a:spcPct val="90000"/>
              </a:lnSpc>
              <a:defRPr sz="1800">
                <a:solidFill>
                  <a:srgbClr val="000000"/>
                </a:solidFill>
              </a:defRPr>
            </a:pPr>
            <a:r>
              <a:rPr b="1" sz="3600">
                <a:solidFill>
                  <a:srgbClr val="333333"/>
                </a:solidFill>
              </a:rPr>
              <a:t>… So when our Lord Jesus Christ </a:t>
            </a:r>
            <a:r>
              <a:rPr b="1" sz="3600" u="sng">
                <a:solidFill>
                  <a:srgbClr val="FF0000"/>
                </a:solidFill>
              </a:rPr>
              <a:t>arose and waved himself as the first fruits of mankind </a:t>
            </a:r>
            <a:r>
              <a:rPr b="1" sz="3600">
                <a:solidFill>
                  <a:srgbClr val="333333"/>
                </a:solidFill>
              </a:rPr>
              <a:t>before God the Father, </a:t>
            </a:r>
            <a:r>
              <a:rPr b="1" sz="3600">
                <a:solidFill>
                  <a:srgbClr val="FF0000"/>
                </a:solidFill>
              </a:rPr>
              <a:t>it was then that our very depths were changed into a new life</a:t>
            </a:r>
            <a:r>
              <a:rPr b="1" sz="3600">
                <a:solidFill>
                  <a:srgbClr val="333333"/>
                </a:solidFill>
              </a:rPr>
              <a:t>.</a:t>
            </a:r>
          </a:p>
        </p:txBody>
      </p:sp>
      <p:pic>
        <p:nvPicPr>
          <p:cNvPr id="115" name="image1.png"/>
          <p:cNvPicPr/>
          <p:nvPr/>
        </p:nvPicPr>
        <p:blipFill>
          <a:blip r:embed="rId2">
            <a:extLst/>
          </a:blip>
          <a:stretch>
            <a:fillRect/>
          </a:stretch>
        </p:blipFill>
        <p:spPr>
          <a:xfrm>
            <a:off x="7480465" y="432106"/>
            <a:ext cx="1078037" cy="1329578"/>
          </a:xfrm>
          <a:prstGeom prst="rect">
            <a:avLst/>
          </a:prstGeom>
          <a:ln w="12700">
            <a:miter lim="400000"/>
          </a:ln>
        </p:spPr>
      </p:pic>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ph type="title"/>
          </p:nvPr>
        </p:nvSpPr>
        <p:spPr>
          <a:xfrm>
            <a:off x="457199" y="-32122"/>
            <a:ext cx="6508377" cy="2057401"/>
          </a:xfrm>
          <a:prstGeom prst="rect">
            <a:avLst/>
          </a:prstGeom>
        </p:spPr>
        <p:txBody>
          <a:bodyPr/>
          <a:lstStyle>
            <a:lvl1pPr algn="ctr">
              <a:defRPr b="1" u="sng"/>
            </a:lvl1pPr>
          </a:lstStyle>
          <a:p>
            <a:pPr lvl="0">
              <a:defRPr b="0" sz="1800" u="none">
                <a:solidFill>
                  <a:srgbClr val="000000"/>
                </a:solidFill>
              </a:defRPr>
            </a:pPr>
            <a:r>
              <a:rPr b="1" sz="3600" u="sng">
                <a:solidFill>
                  <a:srgbClr val="990000"/>
                </a:solidFill>
              </a:rPr>
              <a:t>The Heavenly Sanctuary </a:t>
            </a:r>
          </a:p>
        </p:txBody>
      </p:sp>
      <p:sp>
        <p:nvSpPr>
          <p:cNvPr id="118" name="Shape 118"/>
          <p:cNvSpPr/>
          <p:nvPr>
            <p:ph type="body" idx="1"/>
          </p:nvPr>
        </p:nvSpPr>
        <p:spPr>
          <a:xfrm>
            <a:off x="386279" y="2402530"/>
            <a:ext cx="8371441" cy="4262739"/>
          </a:xfrm>
          <a:prstGeom prst="rect">
            <a:avLst/>
          </a:prstGeom>
        </p:spPr>
        <p:txBody>
          <a:bodyPr/>
          <a:lstStyle/>
          <a:p>
            <a:pPr lvl="0" marL="208711" indent="-208711" defTabSz="758951">
              <a:spcBef>
                <a:spcPts val="1400"/>
              </a:spcBef>
              <a:defRPr sz="1800">
                <a:solidFill>
                  <a:srgbClr val="000000"/>
                </a:solidFill>
              </a:defRPr>
            </a:pPr>
            <a:endParaRPr b="1" sz="1826">
              <a:solidFill>
                <a:srgbClr val="333333"/>
              </a:solidFill>
            </a:endParaRPr>
          </a:p>
          <a:p>
            <a:pPr lvl="0" marL="208711" indent="-208711" defTabSz="758951">
              <a:spcBef>
                <a:spcPts val="1400"/>
              </a:spcBef>
              <a:defRPr sz="1800">
                <a:solidFill>
                  <a:srgbClr val="000000"/>
                </a:solidFill>
              </a:defRPr>
            </a:pPr>
            <a:r>
              <a:rPr b="1" sz="1826">
                <a:solidFill>
                  <a:srgbClr val="333333"/>
                </a:solidFill>
              </a:rPr>
              <a:t>11 But Christ came as High Priest of the good things to come,[a] with the greater and more perfect tabernacle not made with hands, that is, not of this creation. 12 Not with the blood of goats and calves, but with His own blood He entered the Most Holy Place once for all, having obtained eternal redemption. 13 For if the blood of bulls and goats and the ashes of a heifer, sprinkling the unclean, sanctifies for the purifying of the flesh, 14 how much more shall the blood of Christ, who through the eternal Spirit offered Himself without spot to God, cleanse your conscience from dead works to serve the living God? 15 And for this reason He is the Mediator of the new covenant, by means of death, for the redemption of the transgressions under the first covenant, that those who are called may receive the promise of the eternal </a:t>
            </a:r>
            <a:r>
              <a:rPr b="1" sz="1826">
                <a:solidFill>
                  <a:srgbClr val="990000"/>
                </a:solidFill>
              </a:rPr>
              <a:t>inheritance</a:t>
            </a:r>
            <a:r>
              <a:rPr b="1" sz="1826">
                <a:solidFill>
                  <a:srgbClr val="333333"/>
                </a:solidFill>
              </a:rPr>
              <a:t>.</a:t>
            </a:r>
          </a:p>
        </p:txBody>
      </p:sp>
      <p:sp>
        <p:nvSpPr>
          <p:cNvPr id="119" name="Shape 11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b="0" sz="1800">
                <a:solidFill>
                  <a:srgbClr val="000000"/>
                </a:solidFill>
              </a:defRPr>
            </a:pPr>
            <a:fld id="{86CB4B4D-7CA3-9044-876B-883B54F8677D}" type="slidenum">
              <a:rPr b="1" sz="2200">
                <a:solidFill>
                  <a:srgbClr val="FFFFFF"/>
                </a:solidFill>
              </a:rPr>
            </a:fld>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title"/>
          </p:nvPr>
        </p:nvSpPr>
        <p:spPr>
          <a:xfrm>
            <a:off x="457198" y="914400"/>
            <a:ext cx="6508378" cy="1143000"/>
          </a:xfrm>
          <a:prstGeom prst="rect">
            <a:avLst/>
          </a:prstGeom>
        </p:spPr>
        <p:txBody>
          <a:bodyPr lIns="0" tIns="0" rIns="0" bIns="0">
            <a:normAutofit fontScale="100000" lnSpcReduction="0"/>
          </a:bodyPr>
          <a:lstStyle>
            <a:lvl1pPr algn="ctr">
              <a:defRPr b="1" sz="4000" u="sng"/>
            </a:lvl1pPr>
          </a:lstStyle>
          <a:p>
            <a:pPr lvl="0">
              <a:defRPr b="0" sz="1800" u="none">
                <a:solidFill>
                  <a:srgbClr val="000000"/>
                </a:solidFill>
              </a:defRPr>
            </a:pPr>
            <a:r>
              <a:rPr b="1" sz="4000" u="sng">
                <a:solidFill>
                  <a:srgbClr val="990000"/>
                </a:solidFill>
              </a:rPr>
              <a:t>Everlasting Now</a:t>
            </a:r>
          </a:p>
        </p:txBody>
      </p:sp>
      <p:sp>
        <p:nvSpPr>
          <p:cNvPr id="122" name="Shape 122"/>
          <p:cNvSpPr/>
          <p:nvPr>
            <p:ph type="body" idx="1"/>
          </p:nvPr>
        </p:nvSpPr>
        <p:spPr>
          <a:xfrm>
            <a:off x="457198" y="2209799"/>
            <a:ext cx="6508378" cy="3916364"/>
          </a:xfrm>
          <a:prstGeom prst="rect">
            <a:avLst/>
          </a:prstGeom>
        </p:spPr>
        <p:txBody>
          <a:bodyPr/>
          <a:lstStyle/>
          <a:p>
            <a:pPr lvl="0" marL="416052" indent="-416052" algn="ctr" defTabSz="832104">
              <a:spcBef>
                <a:spcPts val="1600"/>
              </a:spcBef>
              <a:defRPr sz="1800">
                <a:solidFill>
                  <a:srgbClr val="000000"/>
                </a:solidFill>
              </a:defRPr>
            </a:pPr>
            <a:r>
              <a:rPr b="1" sz="3640">
                <a:solidFill>
                  <a:srgbClr val="333333"/>
                </a:solidFill>
                <a:latin typeface="Times"/>
                <a:ea typeface="Times"/>
                <a:cs typeface="Times"/>
                <a:sym typeface="Times"/>
              </a:rPr>
              <a:t>For Christ has not entered the holy places made with hands, </a:t>
            </a:r>
            <a:r>
              <a:rPr b="1" i="1" sz="3640">
                <a:solidFill>
                  <a:srgbClr val="333333"/>
                </a:solidFill>
                <a:latin typeface="Times"/>
                <a:ea typeface="Times"/>
                <a:cs typeface="Times"/>
                <a:sym typeface="Times"/>
              </a:rPr>
              <a:t>which are</a:t>
            </a:r>
            <a:r>
              <a:rPr b="1" sz="3640">
                <a:solidFill>
                  <a:srgbClr val="333333"/>
                </a:solidFill>
                <a:latin typeface="Times"/>
                <a:ea typeface="Times"/>
                <a:cs typeface="Times"/>
                <a:sym typeface="Times"/>
              </a:rPr>
              <a:t> copies of the true, but </a:t>
            </a:r>
            <a:r>
              <a:rPr b="1" sz="3640" u="sng">
                <a:solidFill>
                  <a:srgbClr val="FF0000"/>
                </a:solidFill>
                <a:latin typeface="Times"/>
                <a:ea typeface="Times"/>
                <a:cs typeface="Times"/>
                <a:sym typeface="Times"/>
              </a:rPr>
              <a:t>into heaven itself</a:t>
            </a:r>
            <a:r>
              <a:rPr b="1" sz="3640">
                <a:solidFill>
                  <a:srgbClr val="333333"/>
                </a:solidFill>
                <a:latin typeface="Times"/>
                <a:ea typeface="Times"/>
                <a:cs typeface="Times"/>
                <a:sym typeface="Times"/>
              </a:rPr>
              <a:t>, </a:t>
            </a:r>
            <a:r>
              <a:rPr b="1" sz="5460" u="sng">
                <a:solidFill>
                  <a:srgbClr val="008000"/>
                </a:solidFill>
                <a:latin typeface="Times"/>
                <a:ea typeface="Times"/>
                <a:cs typeface="Times"/>
                <a:sym typeface="Times"/>
              </a:rPr>
              <a:t>now</a:t>
            </a:r>
            <a:r>
              <a:rPr b="1" sz="3640">
                <a:solidFill>
                  <a:srgbClr val="333333"/>
                </a:solidFill>
                <a:latin typeface="Times"/>
                <a:ea typeface="Times"/>
                <a:cs typeface="Times"/>
                <a:sym typeface="Times"/>
              </a:rPr>
              <a:t> to appear in the </a:t>
            </a:r>
            <a:r>
              <a:rPr b="1" sz="3640">
                <a:solidFill>
                  <a:srgbClr val="FF0000"/>
                </a:solidFill>
                <a:latin typeface="Times"/>
                <a:ea typeface="Times"/>
                <a:cs typeface="Times"/>
                <a:sym typeface="Times"/>
              </a:rPr>
              <a:t>presence of God for us</a:t>
            </a:r>
            <a:r>
              <a:rPr b="1" sz="3640">
                <a:solidFill>
                  <a:srgbClr val="333333"/>
                </a:solidFill>
                <a:latin typeface="Times"/>
                <a:ea typeface="Times"/>
                <a:cs typeface="Times"/>
                <a:sym typeface="Times"/>
              </a:rPr>
              <a:t>;  Heb 9:24</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ph type="title"/>
          </p:nvPr>
        </p:nvSpPr>
        <p:spPr>
          <a:prstGeom prst="rect">
            <a:avLst/>
          </a:prstGeom>
        </p:spPr>
        <p:txBody>
          <a:bodyPr/>
          <a:lstStyle>
            <a:lvl1pPr algn="ctr">
              <a:defRPr b="1" sz="5000" u="sng"/>
            </a:lvl1pPr>
          </a:lstStyle>
          <a:p>
            <a:pPr lvl="0">
              <a:defRPr b="0" sz="1800" u="none">
                <a:solidFill>
                  <a:srgbClr val="000000"/>
                </a:solidFill>
              </a:defRPr>
            </a:pPr>
            <a:r>
              <a:rPr b="1" sz="5000" u="sng">
                <a:solidFill>
                  <a:srgbClr val="990000"/>
                </a:solidFill>
              </a:rPr>
              <a:t>Full satisfaction</a:t>
            </a:r>
          </a:p>
        </p:txBody>
      </p:sp>
      <p:sp>
        <p:nvSpPr>
          <p:cNvPr id="125" name="Shape 125"/>
          <p:cNvSpPr/>
          <p:nvPr>
            <p:ph type="body" idx="1"/>
          </p:nvPr>
        </p:nvSpPr>
        <p:spPr>
          <a:prstGeom prst="rect">
            <a:avLst/>
          </a:prstGeom>
        </p:spPr>
        <p:txBody>
          <a:bodyPr/>
          <a:lstStyle/>
          <a:p>
            <a:pPr lvl="0" marL="457200" indent="-457200" algn="ctr">
              <a:defRPr sz="1800">
                <a:solidFill>
                  <a:srgbClr val="000000"/>
                </a:solidFill>
              </a:defRPr>
            </a:pPr>
            <a:r>
              <a:rPr b="1" sz="4000" u="sng">
                <a:solidFill>
                  <a:srgbClr val="990000"/>
                </a:solidFill>
              </a:rPr>
              <a:t>And Jesus said to them, “I am the bread of life.</a:t>
            </a:r>
            <a:r>
              <a:rPr b="1" sz="4000">
                <a:solidFill>
                  <a:srgbClr val="333333"/>
                </a:solidFill>
              </a:rPr>
              <a:t> He who comes to Me </a:t>
            </a:r>
            <a:r>
              <a:rPr b="1" sz="4000" u="sng">
                <a:solidFill>
                  <a:srgbClr val="990000"/>
                </a:solidFill>
              </a:rPr>
              <a:t>shall never</a:t>
            </a:r>
            <a:r>
              <a:rPr b="1" sz="4000">
                <a:solidFill>
                  <a:srgbClr val="333333"/>
                </a:solidFill>
              </a:rPr>
              <a:t> hunger, and he who believes in Me </a:t>
            </a:r>
            <a:r>
              <a:rPr b="1" sz="4000" u="sng">
                <a:solidFill>
                  <a:srgbClr val="990000"/>
                </a:solidFill>
              </a:rPr>
              <a:t>shall never</a:t>
            </a:r>
            <a:r>
              <a:rPr b="1" sz="4000">
                <a:solidFill>
                  <a:srgbClr val="333333"/>
                </a:solidFill>
              </a:rPr>
              <a:t> thirst. Jn 6:35</a:t>
            </a:r>
          </a:p>
        </p:txBody>
      </p:sp>
      <p:sp>
        <p:nvSpPr>
          <p:cNvPr id="126" name="Shape 12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b="0" sz="1800">
                <a:solidFill>
                  <a:srgbClr val="000000"/>
                </a:solidFill>
              </a:defRPr>
            </a:pPr>
            <a:fld id="{86CB4B4D-7CA3-9044-876B-883B54F8677D}" type="slidenum">
              <a:rPr b="1" sz="2200">
                <a:solidFill>
                  <a:srgbClr val="FFFFFF"/>
                </a:solidFill>
              </a:rPr>
            </a:fld>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title"/>
          </p:nvPr>
        </p:nvSpPr>
        <p:spPr>
          <a:xfrm>
            <a:off x="457199" y="62548"/>
            <a:ext cx="6508378" cy="2057400"/>
          </a:xfrm>
          <a:prstGeom prst="rect">
            <a:avLst/>
          </a:prstGeom>
        </p:spPr>
        <p:txBody>
          <a:bodyPr/>
          <a:lstStyle>
            <a:lvl1pPr algn="ctr">
              <a:defRPr b="1" sz="4400" u="sng"/>
            </a:lvl1pPr>
          </a:lstStyle>
          <a:p>
            <a:pPr lvl="0">
              <a:defRPr b="0" sz="1800" u="none">
                <a:solidFill>
                  <a:srgbClr val="000000"/>
                </a:solidFill>
              </a:defRPr>
            </a:pPr>
            <a:r>
              <a:rPr b="1" sz="4400" u="sng">
                <a:solidFill>
                  <a:srgbClr val="990000"/>
                </a:solidFill>
              </a:rPr>
              <a:t>Full acceptance</a:t>
            </a:r>
          </a:p>
        </p:txBody>
      </p:sp>
      <p:sp>
        <p:nvSpPr>
          <p:cNvPr id="129" name="Shape 129"/>
          <p:cNvSpPr/>
          <p:nvPr>
            <p:ph type="body" idx="1"/>
          </p:nvPr>
        </p:nvSpPr>
        <p:spPr>
          <a:prstGeom prst="rect">
            <a:avLst/>
          </a:prstGeom>
        </p:spPr>
        <p:txBody>
          <a:bodyPr/>
          <a:lstStyle/>
          <a:p>
            <a:pPr lvl="0" marL="452627" indent="-452627" defTabSz="905255">
              <a:spcBef>
                <a:spcPts val="1700"/>
              </a:spcBef>
              <a:defRPr sz="1800">
                <a:solidFill>
                  <a:srgbClr val="000000"/>
                </a:solidFill>
              </a:defRPr>
            </a:pPr>
            <a:endParaRPr b="1" sz="3959">
              <a:solidFill>
                <a:srgbClr val="333333"/>
              </a:solidFill>
            </a:endParaRPr>
          </a:p>
          <a:p>
            <a:pPr lvl="0" marL="452627" indent="-452627" defTabSz="905255">
              <a:spcBef>
                <a:spcPts val="1700"/>
              </a:spcBef>
              <a:defRPr sz="1800">
                <a:solidFill>
                  <a:srgbClr val="000000"/>
                </a:solidFill>
              </a:defRPr>
            </a:pPr>
            <a:r>
              <a:rPr b="1" sz="3959">
                <a:solidFill>
                  <a:srgbClr val="333333"/>
                </a:solidFill>
              </a:rPr>
              <a:t> </a:t>
            </a:r>
            <a:r>
              <a:rPr b="1" sz="3959" u="sng">
                <a:solidFill>
                  <a:srgbClr val="990000"/>
                </a:solidFill>
              </a:rPr>
              <a:t>All</a:t>
            </a:r>
            <a:r>
              <a:rPr b="1" sz="3959">
                <a:solidFill>
                  <a:srgbClr val="333333"/>
                </a:solidFill>
              </a:rPr>
              <a:t> that the Father gives Me will come to Me, and the one who comes to Me </a:t>
            </a:r>
            <a:r>
              <a:rPr b="1" sz="3959" u="sng">
                <a:solidFill>
                  <a:srgbClr val="990000"/>
                </a:solidFill>
              </a:rPr>
              <a:t>I will by no means cast out</a:t>
            </a:r>
            <a:r>
              <a:rPr b="1" sz="3959">
                <a:solidFill>
                  <a:srgbClr val="333333"/>
                </a:solidFill>
              </a:rPr>
              <a:t>. Jn 6:37</a:t>
            </a:r>
          </a:p>
        </p:txBody>
      </p:sp>
      <p:sp>
        <p:nvSpPr>
          <p:cNvPr id="130" name="Shape 13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b="0" sz="1800">
                <a:solidFill>
                  <a:srgbClr val="000000"/>
                </a:solidFill>
              </a:defRPr>
            </a:pPr>
            <a:fld id="{86CB4B4D-7CA3-9044-876B-883B54F8677D}" type="slidenum">
              <a:rPr b="1" sz="2200">
                <a:solidFill>
                  <a:srgbClr val="FFFFFF"/>
                </a:solidFill>
              </a:rPr>
            </a:fld>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ph type="title"/>
          </p:nvPr>
        </p:nvSpPr>
        <p:spPr>
          <a:prstGeom prst="rect">
            <a:avLst/>
          </a:prstGeom>
        </p:spPr>
        <p:txBody>
          <a:bodyPr/>
          <a:lstStyle>
            <a:lvl1pPr algn="ctr">
              <a:defRPr b="1" sz="4100" u="sng"/>
            </a:lvl1pPr>
          </a:lstStyle>
          <a:p>
            <a:pPr lvl="0">
              <a:defRPr b="0" sz="1800" u="none">
                <a:solidFill>
                  <a:srgbClr val="000000"/>
                </a:solidFill>
              </a:defRPr>
            </a:pPr>
            <a:r>
              <a:rPr b="1" sz="4100" u="sng">
                <a:solidFill>
                  <a:srgbClr val="990000"/>
                </a:solidFill>
              </a:rPr>
              <a:t>Full Protection</a:t>
            </a:r>
          </a:p>
        </p:txBody>
      </p:sp>
      <p:sp>
        <p:nvSpPr>
          <p:cNvPr id="133" name="Shape 133"/>
          <p:cNvSpPr/>
          <p:nvPr>
            <p:ph type="body" idx="1"/>
          </p:nvPr>
        </p:nvSpPr>
        <p:spPr>
          <a:prstGeom prst="rect">
            <a:avLst/>
          </a:prstGeom>
        </p:spPr>
        <p:txBody>
          <a:bodyPr/>
          <a:lstStyle/>
          <a:p>
            <a:pPr lvl="0" marL="480059" indent="-480059" algn="ctr">
              <a:defRPr sz="1800">
                <a:solidFill>
                  <a:srgbClr val="000000"/>
                </a:solidFill>
              </a:defRPr>
            </a:pPr>
            <a:r>
              <a:rPr b="1" sz="4200">
                <a:solidFill>
                  <a:srgbClr val="333333"/>
                </a:solidFill>
              </a:rPr>
              <a:t>This is the will of the Father who sent Me, that of all He has given Me </a:t>
            </a:r>
            <a:r>
              <a:rPr b="1" sz="4200" u="sng">
                <a:solidFill>
                  <a:srgbClr val="990000"/>
                </a:solidFill>
              </a:rPr>
              <a:t>I should lose nothing</a:t>
            </a:r>
            <a:r>
              <a:rPr b="1" sz="4200">
                <a:solidFill>
                  <a:srgbClr val="333333"/>
                </a:solidFill>
              </a:rPr>
              <a:t>, but </a:t>
            </a:r>
            <a:r>
              <a:rPr b="1" sz="4200" u="sng">
                <a:solidFill>
                  <a:srgbClr val="990000"/>
                </a:solidFill>
              </a:rPr>
              <a:t>should raise it up at the last day</a:t>
            </a:r>
            <a:r>
              <a:rPr b="1" sz="4200">
                <a:solidFill>
                  <a:srgbClr val="333333"/>
                </a:solidFill>
              </a:rPr>
              <a:t>. Jn 6:</a:t>
            </a:r>
          </a:p>
        </p:txBody>
      </p:sp>
      <p:sp>
        <p:nvSpPr>
          <p:cNvPr id="134" name="Shape 13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b="0" sz="1800">
                <a:solidFill>
                  <a:srgbClr val="000000"/>
                </a:solidFill>
              </a:defRPr>
            </a:pPr>
            <a:fld id="{86CB4B4D-7CA3-9044-876B-883B54F8677D}" type="slidenum">
              <a:rPr b="1" sz="2200">
                <a:solidFill>
                  <a:srgbClr val="FFFFFF"/>
                </a:solidFill>
              </a:rPr>
            </a:fld>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990000"/>
          </a:solidFill>
          <a:prstDash val="solid"/>
          <a:bevel/>
        </a:ln>
        <a:effectLst/>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990000"/>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990000"/>
          </a:solidFill>
          <a:prstDash val="solid"/>
          <a:bevel/>
        </a:ln>
        <a:effectLst/>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990000"/>
          </a:solidFill>
          <a:prstDash val="solid"/>
          <a:bevel/>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