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8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2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5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9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1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5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2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1958-1E11-4DA7-982F-B12C34D417B4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0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the </a:t>
            </a:r>
            <a:r>
              <a:rPr lang="en-US" b="1" u="sng" dirty="0" smtClean="0"/>
              <a:t>“Trust Muscle”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0650" r="-306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08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Our </a:t>
            </a:r>
            <a:r>
              <a:rPr lang="en-US" sz="4000" dirty="0"/>
              <a:t>ability to bond is based on our ability to be </a:t>
            </a:r>
            <a:r>
              <a:rPr lang="en-US" sz="4000" u="sng" dirty="0"/>
              <a:t>vulnerable</a:t>
            </a:r>
            <a:r>
              <a:rPr lang="en-US" sz="4000" dirty="0"/>
              <a:t> and </a:t>
            </a:r>
            <a:r>
              <a:rPr lang="en-US" sz="4000" u="sng" dirty="0"/>
              <a:t>needy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8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Skills to Bond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Realize</a:t>
            </a:r>
            <a:r>
              <a:rPr lang="en-US" dirty="0" smtClean="0"/>
              <a:t> the need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Move </a:t>
            </a:r>
            <a:r>
              <a:rPr lang="en-US" u="sng" dirty="0"/>
              <a:t>Towards </a:t>
            </a:r>
            <a:r>
              <a:rPr lang="en-US" dirty="0" smtClean="0"/>
              <a:t>Others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</a:t>
            </a:r>
            <a:r>
              <a:rPr lang="en-US" u="sng" dirty="0"/>
              <a:t>Vulnerable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Challenge</a:t>
            </a:r>
            <a:r>
              <a:rPr lang="en-US" dirty="0" smtClean="0"/>
              <a:t> </a:t>
            </a:r>
            <a:r>
              <a:rPr lang="en-US" dirty="0"/>
              <a:t>the distortions that keep you in bondage.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</a:t>
            </a:r>
            <a:r>
              <a:rPr lang="en-US" b="1" dirty="0"/>
              <a:t> </a:t>
            </a:r>
            <a:r>
              <a:rPr lang="en-US" u="sng" dirty="0" smtClean="0"/>
              <a:t>Risks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Allow </a:t>
            </a:r>
            <a:r>
              <a:rPr lang="en-US" u="sng" dirty="0"/>
              <a:t>Dependent</a:t>
            </a:r>
            <a:r>
              <a:rPr lang="en-US" dirty="0"/>
              <a:t> </a:t>
            </a:r>
            <a:r>
              <a:rPr lang="en-US" dirty="0" smtClean="0"/>
              <a:t>Feelings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Pray</a:t>
            </a:r>
            <a:r>
              <a:rPr lang="en-US" dirty="0"/>
              <a:t> and search your </a:t>
            </a:r>
            <a:r>
              <a:rPr lang="en-US" dirty="0" smtClean="0"/>
              <a:t>heart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Rely</a:t>
            </a:r>
            <a:r>
              <a:rPr lang="en-US" dirty="0"/>
              <a:t> on the Holy Spirit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are </a:t>
            </a:r>
            <a:r>
              <a:rPr lang="en-US" sz="3200" dirty="0"/>
              <a:t>the realization of our own person </a:t>
            </a:r>
            <a:r>
              <a:rPr lang="en-US" sz="3200" u="sng" dirty="0"/>
              <a:t>apart</a:t>
            </a:r>
            <a:r>
              <a:rPr lang="en-US" sz="3200" dirty="0"/>
              <a:t> from others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327" y="2522563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5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0248"/>
            <a:ext cx="10515600" cy="5296715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200" dirty="0"/>
              <a:t>T</a:t>
            </a:r>
            <a:r>
              <a:rPr lang="en-US" sz="3200" b="1" dirty="0"/>
              <a:t>he essence of boundaries is where I </a:t>
            </a:r>
            <a:r>
              <a:rPr lang="en-US" sz="3200" b="1" u="sng" dirty="0"/>
              <a:t>end</a:t>
            </a:r>
            <a:r>
              <a:rPr lang="en-US" sz="3200" b="1" dirty="0"/>
              <a:t> and </a:t>
            </a:r>
            <a:endParaRPr lang="en-US" sz="3200" b="1" dirty="0" smtClean="0"/>
          </a:p>
          <a:p>
            <a:pPr marL="0" lvl="0" indent="0" algn="ctr">
              <a:buNone/>
            </a:pPr>
            <a:r>
              <a:rPr lang="en-US" sz="3200" b="1" dirty="0" smtClean="0"/>
              <a:t>someone </a:t>
            </a:r>
            <a:r>
              <a:rPr lang="en-US" sz="3200" b="1" dirty="0"/>
              <a:t>else </a:t>
            </a:r>
            <a:r>
              <a:rPr lang="en-US" sz="3200" b="1" u="sng" dirty="0" smtClean="0"/>
              <a:t>begins</a:t>
            </a:r>
          </a:p>
          <a:p>
            <a:pPr marL="0" lvl="0" indent="0" algn="ctr">
              <a:buNone/>
            </a:pPr>
            <a:endParaRPr lang="en-US" b="1" u="sng" dirty="0" smtClean="0"/>
          </a:p>
          <a:p>
            <a:pPr marL="0" lvl="0" indent="0" algn="ctr">
              <a:buNone/>
            </a:pPr>
            <a:endParaRPr lang="en-US" u="sng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63" y="2669606"/>
            <a:ext cx="5773069" cy="395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06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are to master the art of “</a:t>
            </a:r>
            <a:r>
              <a:rPr lang="en-US" sz="4000" u="sng" dirty="0"/>
              <a:t>being</a:t>
            </a:r>
            <a:r>
              <a:rPr lang="en-US" sz="4000" dirty="0"/>
              <a:t> me without </a:t>
            </a:r>
            <a:r>
              <a:rPr lang="en-US" sz="4000" u="sng" dirty="0"/>
              <a:t>losing</a:t>
            </a:r>
            <a:r>
              <a:rPr lang="en-US" sz="4000" dirty="0"/>
              <a:t> you.” </a:t>
            </a:r>
          </a:p>
        </p:txBody>
      </p:sp>
    </p:spTree>
    <p:extLst>
      <p:ext uri="{BB962C8B-B14F-4D97-AF65-F5344CB8AC3E}">
        <p14:creationId xmlns:p14="http://schemas.microsoft.com/office/powerpoint/2010/main" val="358968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Defines us….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Our </a:t>
            </a:r>
            <a:r>
              <a:rPr lang="en-US" sz="3200" u="sng" dirty="0" smtClean="0"/>
              <a:t>Feelings:</a:t>
            </a:r>
          </a:p>
          <a:p>
            <a:r>
              <a:rPr lang="en-US" dirty="0"/>
              <a:t>Both our physical feelings of pleasure or pain and our emotional feelings are on our property and no one else’s. </a:t>
            </a:r>
            <a:r>
              <a:rPr lang="en-US" u="sng" dirty="0"/>
              <a:t>We are responsible</a:t>
            </a:r>
            <a:r>
              <a:rPr lang="en-US" dirty="0"/>
              <a:t> for our </a:t>
            </a:r>
            <a:r>
              <a:rPr lang="en-US" u="sng" dirty="0"/>
              <a:t>own</a:t>
            </a:r>
            <a:r>
              <a:rPr lang="en-US" dirty="0"/>
              <a:t> feelings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" r="32" b="8641"/>
          <a:stretch/>
        </p:blipFill>
        <p:spPr>
          <a:xfrm>
            <a:off x="6172200" y="1825625"/>
            <a:ext cx="5181600" cy="3975356"/>
          </a:xfrm>
        </p:spPr>
      </p:pic>
    </p:spTree>
    <p:extLst>
      <p:ext uri="{BB962C8B-B14F-4D97-AF65-F5344CB8AC3E}">
        <p14:creationId xmlns:p14="http://schemas.microsoft.com/office/powerpoint/2010/main" val="4099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/>
              <a:t>There must be internal </a:t>
            </a:r>
            <a:r>
              <a:rPr lang="en-US" sz="3200" u="sng" dirty="0"/>
              <a:t>bonding</a:t>
            </a:r>
            <a:r>
              <a:rPr lang="en-US" sz="3200" dirty="0"/>
              <a:t> for one to be able to establish </a:t>
            </a:r>
            <a:r>
              <a:rPr lang="en-US" sz="3200" u="sng" dirty="0"/>
              <a:t>boundaries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/>
              <a:t>Without </a:t>
            </a:r>
            <a:r>
              <a:rPr lang="en-US" sz="3200" dirty="0" smtClean="0"/>
              <a:t>bonding, boundaries </a:t>
            </a:r>
            <a:r>
              <a:rPr lang="en-US" sz="3200" dirty="0"/>
              <a:t>as they were meant to be cannot exist. </a:t>
            </a:r>
            <a:endParaRPr lang="en-US" sz="3200" dirty="0" smtClean="0"/>
          </a:p>
          <a:p>
            <a:pPr algn="ctr"/>
            <a:r>
              <a:rPr lang="en-US" sz="3200" dirty="0" smtClean="0"/>
              <a:t>They are </a:t>
            </a:r>
            <a:r>
              <a:rPr lang="en-US" sz="3200" u="sng" dirty="0" smtClean="0"/>
              <a:t>limits </a:t>
            </a:r>
            <a:r>
              <a:rPr lang="en-US" sz="3200" dirty="0" smtClean="0"/>
              <a:t>without </a:t>
            </a:r>
            <a:r>
              <a:rPr lang="en-US" sz="3200" u="sng" dirty="0" smtClean="0"/>
              <a:t>love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47776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setting boundaries….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Love cannot exist without </a:t>
            </a:r>
            <a:r>
              <a:rPr lang="en-US" b="1" u="sng" dirty="0"/>
              <a:t>freedom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6040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Manipulation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322" r="8322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/>
              <a:t>Intimacy</a:t>
            </a:r>
            <a:r>
              <a:rPr lang="en-US" sz="3600" b="1" dirty="0"/>
              <a:t> does not thrive where someone is not free to choose </a:t>
            </a:r>
            <a:r>
              <a:rPr lang="en-US" sz="3600" b="1" u="sng" dirty="0"/>
              <a:t>separateness</a:t>
            </a:r>
            <a:r>
              <a:rPr lang="en-US" sz="3600" b="1" dirty="0"/>
              <a:t> without guilt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40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TRUTH </a:t>
            </a:r>
            <a:r>
              <a:rPr lang="en-US" b="1" dirty="0"/>
              <a:t>WITHOUT </a:t>
            </a:r>
            <a:r>
              <a:rPr lang="en-US" b="1" dirty="0" smtClean="0"/>
              <a:t>GRACE = </a:t>
            </a:r>
            <a:r>
              <a:rPr lang="en-US" b="1" u="sng" dirty="0" smtClean="0"/>
              <a:t>JUDGEMENT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413" b="22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8171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SKILLS </a:t>
            </a:r>
            <a:r>
              <a:rPr lang="en-US" b="1" dirty="0"/>
              <a:t>FOR SETTING BOUNDARIES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Gain Awareness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Define Who You Are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Define Who you are not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Develop the “No” muscle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Stop Playing Victim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Become Active, Not Reactive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Set Limits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Be Honest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0911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</a:t>
            </a:r>
            <a:r>
              <a:rPr lang="en-US" b="1" u="sng" dirty="0"/>
              <a:t>Ideal</a:t>
            </a:r>
            <a:r>
              <a:rPr lang="en-US" b="1" dirty="0"/>
              <a:t> self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2" r="50"/>
          <a:stretch/>
        </p:blipFill>
        <p:spPr>
          <a:xfrm>
            <a:off x="2746661" y="1441651"/>
            <a:ext cx="6763284" cy="3742000"/>
          </a:xfrm>
        </p:spPr>
      </p:pic>
      <p:sp>
        <p:nvSpPr>
          <p:cNvPr id="5" name="TextBox 4"/>
          <p:cNvSpPr txBox="1"/>
          <p:nvPr/>
        </p:nvSpPr>
        <p:spPr>
          <a:xfrm>
            <a:off x="1949243" y="5377074"/>
            <a:ext cx="829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:The </a:t>
            </a:r>
            <a:r>
              <a:rPr lang="en-US" sz="3600" dirty="0"/>
              <a:t>one we can </a:t>
            </a:r>
            <a:r>
              <a:rPr lang="en-US" sz="3600" u="sng" dirty="0" smtClean="0"/>
              <a:t>imagine</a:t>
            </a:r>
            <a:r>
              <a:rPr lang="en-US" sz="3600" dirty="0" smtClean="0"/>
              <a:t> and </a:t>
            </a:r>
            <a:r>
              <a:rPr lang="en-US" sz="3600" dirty="0"/>
              <a:t>want to be </a:t>
            </a:r>
          </a:p>
        </p:txBody>
      </p:sp>
    </p:spTree>
    <p:extLst>
      <p:ext uri="{BB962C8B-B14F-4D97-AF65-F5344CB8AC3E}">
        <p14:creationId xmlns:p14="http://schemas.microsoft.com/office/powerpoint/2010/main" val="402980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Real </a:t>
            </a:r>
            <a:r>
              <a:rPr lang="en-US" b="1" u="sng" dirty="0"/>
              <a:t>S</a:t>
            </a:r>
            <a:r>
              <a:rPr lang="en-US" b="1" u="sng" dirty="0" smtClean="0"/>
              <a:t>elf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6409" b="16409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is </a:t>
            </a:r>
            <a:r>
              <a:rPr lang="en-US" sz="4400" dirty="0"/>
              <a:t>the one that we </a:t>
            </a:r>
            <a:r>
              <a:rPr lang="en-US" sz="4400" u="sng" dirty="0"/>
              <a:t>truly</a:t>
            </a:r>
            <a:r>
              <a:rPr lang="en-US" sz="4400" dirty="0"/>
              <a:t> are, not the one we wish to be </a:t>
            </a:r>
          </a:p>
        </p:txBody>
      </p:sp>
    </p:spTree>
    <p:extLst>
      <p:ext uri="{BB962C8B-B14F-4D97-AF65-F5344CB8AC3E}">
        <p14:creationId xmlns:p14="http://schemas.microsoft.com/office/powerpoint/2010/main" val="1617312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real selves are suffering from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u="sng" dirty="0" smtClean="0"/>
              <a:t>brokenness</a:t>
            </a:r>
            <a:r>
              <a:rPr lang="en-US" dirty="0" smtClean="0"/>
              <a:t> and </a:t>
            </a:r>
            <a:r>
              <a:rPr lang="en-US" b="1" u="sng" dirty="0" smtClean="0"/>
              <a:t>immaturity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03" r="-37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8283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600" dirty="0"/>
              <a:t>If we are able to accept the parts of ourselves we do not feel are ideal, then those parts will </a:t>
            </a:r>
            <a:r>
              <a:rPr lang="en-US" sz="3600" dirty="0" smtClean="0"/>
              <a:t>be</a:t>
            </a:r>
          </a:p>
          <a:p>
            <a:pPr marL="0" indent="0" algn="ctr">
              <a:buNone/>
            </a:pPr>
            <a:r>
              <a:rPr lang="en-US" sz="3600" dirty="0" smtClean="0"/>
              <a:t> </a:t>
            </a:r>
            <a:r>
              <a:rPr lang="en-US" sz="3600" u="sng" dirty="0"/>
              <a:t>loved</a:t>
            </a:r>
            <a:r>
              <a:rPr lang="en-US" sz="3600" dirty="0"/>
              <a:t> and </a:t>
            </a:r>
            <a:r>
              <a:rPr lang="en-US" sz="3600" u="sng" dirty="0"/>
              <a:t>healed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5397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nature of the </a:t>
            </a:r>
            <a:r>
              <a:rPr lang="en-US" sz="4000" dirty="0" smtClean="0"/>
              <a:t>relationship</a:t>
            </a:r>
            <a:r>
              <a:rPr lang="en-US" sz="4000" dirty="0"/>
              <a:t> </a:t>
            </a:r>
            <a:r>
              <a:rPr lang="en-US" sz="4000" dirty="0" smtClean="0"/>
              <a:t>between </a:t>
            </a:r>
            <a:r>
              <a:rPr lang="en-US" sz="4000" dirty="0"/>
              <a:t>the ideal and the real needs to be one of </a:t>
            </a:r>
            <a:r>
              <a:rPr lang="en-US" sz="4000" u="sng" dirty="0"/>
              <a:t>grace</a:t>
            </a:r>
            <a:r>
              <a:rPr lang="en-US" sz="4000" dirty="0"/>
              <a:t>, of </a:t>
            </a:r>
            <a:r>
              <a:rPr lang="en-US" sz="4000" u="sng" dirty="0"/>
              <a:t>unconditional</a:t>
            </a:r>
            <a:r>
              <a:rPr lang="en-US" sz="4000" dirty="0"/>
              <a:t> love and acceptance. 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If the real is loved and accepted, it can be encouraged to grow toward the ideal.  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3449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</a:t>
            </a:r>
            <a:r>
              <a:rPr lang="en-US" b="1" dirty="0"/>
              <a:t>relationship between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ideal and the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600" dirty="0" smtClean="0"/>
              <a:t> </a:t>
            </a:r>
            <a:r>
              <a:rPr lang="en-US" sz="3600" dirty="0"/>
              <a:t>one of </a:t>
            </a:r>
            <a:r>
              <a:rPr lang="en-US" sz="3600" u="sng" dirty="0"/>
              <a:t>correction</a:t>
            </a:r>
            <a:r>
              <a:rPr lang="en-US" sz="3600" dirty="0"/>
              <a:t> toward a goal of </a:t>
            </a:r>
            <a:r>
              <a:rPr lang="en-US" sz="3600" u="sng" dirty="0"/>
              <a:t>love</a:t>
            </a:r>
            <a:r>
              <a:rPr lang="en-US" sz="3600" dirty="0"/>
              <a:t>, instead of one of anger and </a:t>
            </a:r>
            <a:r>
              <a:rPr lang="en-US" sz="3600" u="sng" dirty="0"/>
              <a:t>attack</a:t>
            </a:r>
            <a:r>
              <a:rPr lang="en-US" sz="3600" dirty="0"/>
              <a:t> toward the real self who fails </a:t>
            </a:r>
          </a:p>
        </p:txBody>
      </p:sp>
    </p:spTree>
    <p:extLst>
      <p:ext uri="{BB962C8B-B14F-4D97-AF65-F5344CB8AC3E}">
        <p14:creationId xmlns:p14="http://schemas.microsoft.com/office/powerpoint/2010/main" val="3040212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Rework </a:t>
            </a:r>
            <a:r>
              <a:rPr lang="en-US" b="1" u="sng" dirty="0"/>
              <a:t>Distortions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u="sng" dirty="0" smtClean="0"/>
          </a:p>
          <a:p>
            <a:r>
              <a:rPr lang="en-US" sz="3600" u="sng" dirty="0" smtClean="0"/>
              <a:t>Challenge</a:t>
            </a:r>
            <a:r>
              <a:rPr lang="en-US" sz="3600" dirty="0" smtClean="0"/>
              <a:t> </a:t>
            </a:r>
            <a:r>
              <a:rPr lang="en-US" sz="3600" dirty="0"/>
              <a:t>your distorted views of God, yourself, and others </a:t>
            </a:r>
          </a:p>
        </p:txBody>
      </p:sp>
    </p:spTree>
    <p:extLst>
      <p:ext uri="{BB962C8B-B14F-4D97-AF65-F5344CB8AC3E}">
        <p14:creationId xmlns:p14="http://schemas.microsoft.com/office/powerpoint/2010/main" val="1416869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>Expect </a:t>
            </a:r>
            <a:r>
              <a:rPr lang="en-US" b="1" dirty="0"/>
              <a:t>Badness and Weakness from Everyone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sz="3600" dirty="0" smtClean="0"/>
              <a:t>Everyone </a:t>
            </a:r>
            <a:r>
              <a:rPr lang="en-US" sz="3600" dirty="0"/>
              <a:t>you know, including yourself, has good and bad, strengths and weaknesses. Therefore, expect to see them in 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9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Grace WITHOUT Truth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0" r="-10"/>
          <a:stretch/>
        </p:blipFill>
        <p:spPr>
          <a:xfrm>
            <a:off x="2132278" y="1646390"/>
            <a:ext cx="7823576" cy="4719653"/>
          </a:xfrm>
        </p:spPr>
      </p:pic>
    </p:spTree>
    <p:extLst>
      <p:ext uri="{BB962C8B-B14F-4D97-AF65-F5344CB8AC3E}">
        <p14:creationId xmlns:p14="http://schemas.microsoft.com/office/powerpoint/2010/main" val="198656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Grace without truth can be called </a:t>
            </a:r>
            <a:r>
              <a:rPr lang="en-US" b="1" u="sng" dirty="0"/>
              <a:t>License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" t="5229" r="-315" b="5744"/>
          <a:stretch/>
        </p:blipFill>
        <p:spPr>
          <a:xfrm>
            <a:off x="3198416" y="2054068"/>
            <a:ext cx="5816726" cy="3888618"/>
          </a:xfrm>
        </p:spPr>
      </p:pic>
      <p:sp>
        <p:nvSpPr>
          <p:cNvPr id="3" name="Rectangle 2"/>
          <p:cNvSpPr/>
          <p:nvPr/>
        </p:nvSpPr>
        <p:spPr>
          <a:xfrm>
            <a:off x="3540268" y="3244334"/>
            <a:ext cx="5111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/>
              <a:t>Real </a:t>
            </a:r>
            <a:r>
              <a:rPr lang="en-US" u="sng" dirty="0"/>
              <a:t>intimacy</a:t>
            </a:r>
            <a:r>
              <a:rPr lang="en-US" dirty="0"/>
              <a:t> always comes in the company of truth.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40268" y="3244334"/>
            <a:ext cx="5111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/>
              <a:t>Real </a:t>
            </a:r>
            <a:r>
              <a:rPr lang="en-US" u="sng" dirty="0"/>
              <a:t>intimacy</a:t>
            </a:r>
            <a:r>
              <a:rPr lang="en-US" dirty="0"/>
              <a:t> always comes in the company of truth.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5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4400" dirty="0" smtClean="0"/>
          </a:p>
          <a:p>
            <a:pPr marL="0" lvl="0" indent="0" algn="ctr">
              <a:buNone/>
            </a:pPr>
            <a:r>
              <a:rPr lang="en-US" sz="4400" dirty="0" smtClean="0"/>
              <a:t>Real </a:t>
            </a:r>
            <a:r>
              <a:rPr lang="en-US" sz="4400" u="sng" dirty="0"/>
              <a:t>intimacy</a:t>
            </a:r>
            <a:r>
              <a:rPr lang="en-US" sz="4400" dirty="0"/>
              <a:t> always comes in the </a:t>
            </a:r>
            <a:r>
              <a:rPr lang="en-US" sz="4400" dirty="0" smtClean="0"/>
              <a:t>company </a:t>
            </a:r>
            <a:r>
              <a:rPr lang="en-US" sz="4400" dirty="0"/>
              <a:t>of truth.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1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686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/>
              <a:t>Quick</a:t>
            </a:r>
            <a:r>
              <a:rPr lang="en-US" sz="4000" dirty="0"/>
              <a:t> growth with no firm root will always be </a:t>
            </a:r>
            <a:r>
              <a:rPr lang="en-US" sz="4000" u="sng" dirty="0"/>
              <a:t>superficial</a:t>
            </a:r>
            <a:r>
              <a:rPr lang="en-US" sz="4000" dirty="0"/>
              <a:t> and short-lived. 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Deep </a:t>
            </a:r>
            <a:r>
              <a:rPr lang="en-US" sz="4000" u="sng" dirty="0"/>
              <a:t>growth</a:t>
            </a:r>
            <a:r>
              <a:rPr lang="en-US" sz="4000" dirty="0"/>
              <a:t> is always </a:t>
            </a:r>
            <a:r>
              <a:rPr lang="en-US" sz="4000" u="sng" dirty="0"/>
              <a:t>slower.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43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the </a:t>
            </a:r>
            <a:r>
              <a:rPr lang="en-US" sz="4000" b="1" dirty="0"/>
              <a:t>ability to establish an </a:t>
            </a:r>
            <a:r>
              <a:rPr lang="en-US" sz="4000" b="1" u="sng" dirty="0"/>
              <a:t>emotional</a:t>
            </a:r>
            <a:r>
              <a:rPr lang="en-US" sz="4000" b="1" dirty="0"/>
              <a:t> attachment to another person. It’s the ability to relate to another on the </a:t>
            </a:r>
            <a:r>
              <a:rPr lang="en-US" sz="4000" b="1" u="sng" dirty="0"/>
              <a:t>deepest</a:t>
            </a:r>
            <a:r>
              <a:rPr lang="en-US" sz="4000" b="1" dirty="0"/>
              <a:t> level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86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600" b="1" dirty="0"/>
              <a:t>Without </a:t>
            </a:r>
            <a:r>
              <a:rPr lang="en-US" sz="3600" b="1" u="sng" dirty="0"/>
              <a:t>relationship</a:t>
            </a:r>
            <a:r>
              <a:rPr lang="en-US" sz="3600" b="1" dirty="0"/>
              <a:t>, without attachment to God and others, we can’t be our </a:t>
            </a:r>
            <a:r>
              <a:rPr lang="en-US" sz="3600" b="1" u="sng" dirty="0"/>
              <a:t>true</a:t>
            </a:r>
            <a:r>
              <a:rPr lang="en-US" sz="3600" b="1" dirty="0"/>
              <a:t> selves.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lvl="0" indent="0" algn="ctr">
              <a:buNone/>
            </a:pPr>
            <a:endParaRPr lang="en-US" sz="3600" dirty="0" smtClean="0"/>
          </a:p>
          <a:p>
            <a:pPr marL="0" lvl="0" indent="0" algn="ctr">
              <a:buNone/>
            </a:pPr>
            <a:r>
              <a:rPr lang="en-US" sz="3600" dirty="0" smtClean="0"/>
              <a:t>We </a:t>
            </a:r>
            <a:r>
              <a:rPr lang="en-US" sz="3600" dirty="0"/>
              <a:t>can’t be truly </a:t>
            </a:r>
            <a:r>
              <a:rPr lang="en-US" sz="3600" u="sng" dirty="0"/>
              <a:t>human</a:t>
            </a:r>
            <a:r>
              <a:rPr lang="en-US" sz="3600" dirty="0"/>
              <a:t>.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72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Stages of Isolation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Protest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Depressions </a:t>
            </a:r>
            <a:r>
              <a:rPr lang="en-US" b="1" dirty="0" smtClean="0"/>
              <a:t> and despair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Detachment 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090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490</Words>
  <Application>Microsoft Office PowerPoint</Application>
  <PresentationFormat>Widescreen</PresentationFormat>
  <Paragraphs>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 TRUTH WITHOUT GRACE = JUDGEMENT </vt:lpstr>
      <vt:lpstr>Grace WITHOUT Truth </vt:lpstr>
      <vt:lpstr>Grace without truth can be called License </vt:lpstr>
      <vt:lpstr>PowerPoint Presentation</vt:lpstr>
      <vt:lpstr>PowerPoint Presentation</vt:lpstr>
      <vt:lpstr>Bonding</vt:lpstr>
      <vt:lpstr>PowerPoint Presentation</vt:lpstr>
      <vt:lpstr>Stages of Isolation</vt:lpstr>
      <vt:lpstr>Building the “Trust Muscle”</vt:lpstr>
      <vt:lpstr>PowerPoint Presentation</vt:lpstr>
      <vt:lpstr>Skills to Bond</vt:lpstr>
      <vt:lpstr>Boundaries</vt:lpstr>
      <vt:lpstr>PowerPoint Presentation</vt:lpstr>
      <vt:lpstr>PowerPoint Presentation</vt:lpstr>
      <vt:lpstr>What Defines us….</vt:lpstr>
      <vt:lpstr>PowerPoint Presentation</vt:lpstr>
      <vt:lpstr>When setting boundaries….</vt:lpstr>
      <vt:lpstr>Manipulation </vt:lpstr>
      <vt:lpstr> SKILLS FOR SETTING BOUNDARIES </vt:lpstr>
      <vt:lpstr>The Ideal self </vt:lpstr>
      <vt:lpstr> Real Self </vt:lpstr>
      <vt:lpstr>Our real selves are suffering from  brokenness and immaturity</vt:lpstr>
      <vt:lpstr>PowerPoint Presentation</vt:lpstr>
      <vt:lpstr>PowerPoint Presentation</vt:lpstr>
      <vt:lpstr>The relationship between  the ideal and the real</vt:lpstr>
      <vt:lpstr> Rework Distortions  </vt:lpstr>
      <vt:lpstr> Expect Badness and Weakness from Everyone  </vt:lpstr>
    </vt:vector>
  </TitlesOfParts>
  <Company>USDA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Bishara, George - RD, Washington, DC</dc:creator>
  <cp:lastModifiedBy>Fr . Paul Girguis</cp:lastModifiedBy>
  <cp:revision>4</cp:revision>
  <dcterms:created xsi:type="dcterms:W3CDTF">2017-10-13T19:27:24Z</dcterms:created>
  <dcterms:modified xsi:type="dcterms:W3CDTF">2017-11-12T14:11:22Z</dcterms:modified>
</cp:coreProperties>
</file>