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6" r:id="rId10"/>
    <p:sldId id="264" r:id="rId11"/>
    <p:sldId id="265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0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5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8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7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7ADE-1934-4CFC-AFB6-E9D42E9B274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9907-C768-4498-BB5E-3525720E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1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168" y="1145178"/>
            <a:ext cx="6540137" cy="2456860"/>
          </a:xfrm>
        </p:spPr>
        <p:txBody>
          <a:bodyPr>
            <a:normAutofit/>
          </a:bodyPr>
          <a:lstStyle/>
          <a:p>
            <a:r>
              <a:rPr lang="en-US" dirty="0" smtClean="0"/>
              <a:t>Having the Mind of Christ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299" y="3602038"/>
            <a:ext cx="6305006" cy="1518602"/>
          </a:xfrm>
        </p:spPr>
        <p:txBody>
          <a:bodyPr/>
          <a:lstStyle/>
          <a:p>
            <a:r>
              <a:rPr lang="en-US" dirty="0" smtClean="0"/>
              <a:t>Feast of Pentecost</a:t>
            </a:r>
          </a:p>
          <a:p>
            <a:r>
              <a:rPr lang="en-US" dirty="0" smtClean="0"/>
              <a:t>June 4,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89" y="1333917"/>
            <a:ext cx="3077936" cy="39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 not quench the Spirit.”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532709"/>
            <a:ext cx="6694170" cy="52164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dirty="0" smtClean="0"/>
              <a:t>“that </a:t>
            </a:r>
            <a:r>
              <a:rPr lang="en-US" sz="3000" dirty="0"/>
              <a:t>they all </a:t>
            </a:r>
            <a:r>
              <a:rPr lang="en-US" sz="3000" b="1" u="sng" dirty="0"/>
              <a:t>may be one</a:t>
            </a:r>
            <a:r>
              <a:rPr lang="en-US" sz="3000" dirty="0"/>
              <a:t>, as You, Father, </a:t>
            </a:r>
            <a:r>
              <a:rPr lang="en-US" sz="3000" i="1" dirty="0"/>
              <a:t>are</a:t>
            </a:r>
            <a:r>
              <a:rPr lang="en-US" sz="3000" dirty="0"/>
              <a:t> in Me, and I in You; that they also </a:t>
            </a:r>
            <a:r>
              <a:rPr lang="en-US" sz="3000" b="1" u="sng" dirty="0"/>
              <a:t>may be one in </a:t>
            </a:r>
            <a:r>
              <a:rPr lang="en-US" sz="3000" b="1" u="sng" dirty="0" smtClean="0"/>
              <a:t>Us</a:t>
            </a:r>
            <a:r>
              <a:rPr lang="en-US" sz="3000" dirty="0" smtClean="0"/>
              <a:t>” </a:t>
            </a:r>
            <a:r>
              <a:rPr lang="en-US" sz="3000" dirty="0"/>
              <a:t>John </a:t>
            </a:r>
            <a:r>
              <a:rPr lang="en-US" sz="3000" dirty="0" smtClean="0"/>
              <a:t>17:21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pPr marL="457200" lvl="1" indent="0">
              <a:buNone/>
            </a:pPr>
            <a:r>
              <a:rPr lang="en-US" sz="3000" dirty="0" smtClean="0"/>
              <a:t>Now </a:t>
            </a:r>
            <a:r>
              <a:rPr lang="en-US" sz="3000" dirty="0"/>
              <a:t>the multitude of those who believed were of </a:t>
            </a:r>
            <a:r>
              <a:rPr lang="en-US" sz="3000" b="1" u="sng" dirty="0"/>
              <a:t>one heart</a:t>
            </a:r>
            <a:r>
              <a:rPr lang="en-US" sz="3000" dirty="0"/>
              <a:t> and one soul; neither did anyone say that any of the things he possessed was his own, but they had </a:t>
            </a:r>
            <a:r>
              <a:rPr lang="en-US" sz="3000" b="1" u="sng" dirty="0"/>
              <a:t>all things in common</a:t>
            </a:r>
            <a:r>
              <a:rPr lang="en-US" sz="3000" dirty="0"/>
              <a:t>. Acts 4:32 </a:t>
            </a:r>
          </a:p>
          <a:p>
            <a:endParaRPr lang="en-US" sz="3000" baseline="30000" dirty="0" smtClean="0"/>
          </a:p>
          <a:p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588" y="1690688"/>
            <a:ext cx="4796062" cy="31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 not quench the Spirit.”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/>
              <a:t>3) Learn to Struggle</a:t>
            </a:r>
            <a:endParaRPr lang="en-US" sz="3500" dirty="0"/>
          </a:p>
          <a:p>
            <a:endParaRPr lang="en-US" sz="3500" baseline="30000" dirty="0" smtClean="0"/>
          </a:p>
          <a:p>
            <a:r>
              <a:rPr lang="en-US" sz="3600" dirty="0" smtClean="0"/>
              <a:t>“If anyone desires to come after Me, let him </a:t>
            </a:r>
            <a:r>
              <a:rPr lang="en-US" sz="3600" b="1" u="sng" dirty="0" smtClean="0"/>
              <a:t>deny himself</a:t>
            </a:r>
            <a:r>
              <a:rPr lang="en-US" sz="3600" dirty="0" smtClean="0"/>
              <a:t>, and </a:t>
            </a:r>
            <a:r>
              <a:rPr lang="en-US" sz="3600" b="1" u="sng" dirty="0" smtClean="0"/>
              <a:t>take up his cross daily</a:t>
            </a:r>
            <a:r>
              <a:rPr lang="en-US" sz="3600" dirty="0" smtClean="0"/>
              <a:t>, and follow Me. (Luke 9:23)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882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 not quench the Spirit.”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678783" cy="466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/>
              <a:t>3) Learn to Struggle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The path of God is a daily cross. No one has ascended into heaven by means of ease. </a:t>
            </a:r>
            <a:r>
              <a:rPr lang="en-US" sz="3300" b="1" dirty="0"/>
              <a:t>(St. Isaac the Syrian)</a:t>
            </a:r>
            <a:endParaRPr lang="en-US" sz="3300" dirty="0" smtClean="0">
              <a:effectLst/>
            </a:endParaRPr>
          </a:p>
          <a:p>
            <a:pPr marL="0" indent="0">
              <a:buNone/>
            </a:pPr>
            <a:r>
              <a:rPr lang="en-US" sz="3300" dirty="0" smtClean="0">
                <a:effectLst/>
              </a:rPr>
              <a:t> </a:t>
            </a:r>
          </a:p>
          <a:p>
            <a:endParaRPr lang="en-US" sz="3500" baseline="30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2" y="1983973"/>
            <a:ext cx="2740206" cy="36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0" y="1825625"/>
            <a:ext cx="6598920" cy="4627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“…He went about doing good…” (Acts 10:38)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73" y="1825625"/>
            <a:ext cx="2857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Mind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And remember the words of the Lord Jesus, that He said, </a:t>
            </a:r>
            <a:r>
              <a:rPr lang="en-US" sz="3000" b="1" u="sng" dirty="0" smtClean="0"/>
              <a:t>‘It is more blessed to give than to receive.’</a:t>
            </a:r>
            <a:r>
              <a:rPr lang="en-US" sz="3000" dirty="0" smtClean="0"/>
              <a:t>” Acts 20:35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649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Mind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And remember the words of the Lord Jesus, that He said, </a:t>
            </a:r>
            <a:r>
              <a:rPr lang="en-US" sz="3400" b="1" u="sng" dirty="0" smtClean="0"/>
              <a:t>‘It is more blessed to give than to receive.’</a:t>
            </a:r>
            <a:r>
              <a:rPr lang="en-US" sz="3400" dirty="0" smtClean="0"/>
              <a:t>” (Acts 20:35)</a:t>
            </a:r>
          </a:p>
          <a:p>
            <a:endParaRPr lang="en-US" sz="3400" dirty="0"/>
          </a:p>
          <a:p>
            <a:r>
              <a:rPr lang="en-US" sz="3400" b="1" dirty="0"/>
              <a:t>“for He will take of what is Mine and declare it to you.” </a:t>
            </a:r>
            <a:r>
              <a:rPr lang="en-US" sz="3400" dirty="0" smtClean="0"/>
              <a:t>(John 16:14)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65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 not quench the Spirit.”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2377281"/>
            <a:ext cx="4762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 not quench the Spirit.”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500" baseline="30000" dirty="0" smtClean="0"/>
          </a:p>
          <a:p>
            <a:pPr marL="0" indent="0">
              <a:buNone/>
            </a:pPr>
            <a:r>
              <a:rPr lang="en-US" sz="3500" dirty="0" smtClean="0"/>
              <a:t>1) Be thankful</a:t>
            </a:r>
            <a:endParaRPr lang="en-US" sz="3500" dirty="0"/>
          </a:p>
          <a:p>
            <a:endParaRPr lang="en-US" sz="3500" baseline="30000" dirty="0" smtClean="0"/>
          </a:p>
          <a:p>
            <a:r>
              <a:rPr lang="en-US" sz="3500" baseline="30000" dirty="0" smtClean="0"/>
              <a:t>18</a:t>
            </a:r>
            <a:r>
              <a:rPr lang="en-US" sz="3500" baseline="30000" dirty="0"/>
              <a:t> </a:t>
            </a:r>
            <a:r>
              <a:rPr lang="en-US" sz="3500" dirty="0"/>
              <a:t>in everything </a:t>
            </a:r>
            <a:r>
              <a:rPr lang="en-US" sz="3500" b="1" u="sng" dirty="0"/>
              <a:t>give thanks</a:t>
            </a:r>
            <a:r>
              <a:rPr lang="en-US" sz="3500" b="1" dirty="0"/>
              <a:t>; </a:t>
            </a:r>
            <a:r>
              <a:rPr lang="en-US" sz="3500" dirty="0"/>
              <a:t>for this is the will of God in Christ Jesus for you. </a:t>
            </a:r>
            <a:r>
              <a:rPr lang="en-US" sz="3500" baseline="30000" dirty="0"/>
              <a:t>19</a:t>
            </a:r>
            <a:r>
              <a:rPr lang="en-US" sz="3500" b="1" baseline="30000" dirty="0"/>
              <a:t> </a:t>
            </a:r>
            <a:r>
              <a:rPr lang="en-US" sz="3500" b="1" u="sng" dirty="0"/>
              <a:t>Do not quench the Spirit</a:t>
            </a:r>
            <a:r>
              <a:rPr lang="en-US" sz="3500" b="1" dirty="0"/>
              <a:t>.</a:t>
            </a:r>
            <a:r>
              <a:rPr lang="en-US" sz="3500" dirty="0"/>
              <a:t> </a:t>
            </a:r>
            <a:r>
              <a:rPr lang="en-US" sz="3500" dirty="0" smtClean="0"/>
              <a:t>(1 Thessalonians 5:18-19)</a:t>
            </a:r>
            <a:endParaRPr lang="en-US" sz="3500" dirty="0"/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8449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 Lepers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377" y="1219200"/>
            <a:ext cx="5179423" cy="5251269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15 </a:t>
            </a:r>
            <a:r>
              <a:rPr lang="en-US" dirty="0" smtClean="0"/>
              <a:t>And one of them, when he saw that he was healed, returned, and with a loud voice glorified God, </a:t>
            </a:r>
            <a:r>
              <a:rPr lang="en-US" baseline="30000" dirty="0" smtClean="0"/>
              <a:t>16 </a:t>
            </a:r>
            <a:r>
              <a:rPr lang="en-US" dirty="0" smtClean="0"/>
              <a:t>and fell down on </a:t>
            </a:r>
            <a:r>
              <a:rPr lang="en-US" i="1" dirty="0" smtClean="0"/>
              <a:t>his</a:t>
            </a:r>
            <a:r>
              <a:rPr lang="en-US" dirty="0" smtClean="0"/>
              <a:t> face at His feet, giving Him thanks. And he was a Samaritan.</a:t>
            </a:r>
            <a:r>
              <a:rPr lang="en-US" baseline="30000" dirty="0" smtClean="0"/>
              <a:t>17 </a:t>
            </a:r>
            <a:r>
              <a:rPr lang="en-US" dirty="0" smtClean="0"/>
              <a:t>So Jesus answered and said, “Were there not ten cleansed? But where </a:t>
            </a:r>
            <a:r>
              <a:rPr lang="en-US" i="1" dirty="0" smtClean="0"/>
              <a:t>are</a:t>
            </a:r>
            <a:r>
              <a:rPr lang="en-US" dirty="0" smtClean="0"/>
              <a:t> the nine? </a:t>
            </a:r>
            <a:r>
              <a:rPr lang="en-US" baseline="30000" dirty="0" smtClean="0"/>
              <a:t>18 </a:t>
            </a:r>
            <a:r>
              <a:rPr lang="en-US" dirty="0" smtClean="0"/>
              <a:t>Were there not any found who returned to give glory to God except this foreigner?” (Luke 17:15-17)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69" y="1690688"/>
            <a:ext cx="54292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 not quench the Spirit.”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500" baseline="30000" dirty="0" smtClean="0"/>
          </a:p>
          <a:p>
            <a:pPr marL="0" indent="0">
              <a:buNone/>
            </a:pPr>
            <a:r>
              <a:rPr lang="en-US" sz="3500" dirty="0" smtClean="0"/>
              <a:t>2) Learn to give</a:t>
            </a:r>
            <a:endParaRPr lang="en-US" sz="3500" dirty="0"/>
          </a:p>
          <a:p>
            <a:endParaRPr lang="en-US" sz="3500" baseline="30000" dirty="0" smtClean="0"/>
          </a:p>
          <a:p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61" y="1982697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 not quench the Spirit.”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36177" cy="4351338"/>
          </a:xfrm>
        </p:spPr>
        <p:txBody>
          <a:bodyPr>
            <a:normAutofit/>
          </a:bodyPr>
          <a:lstStyle/>
          <a:p>
            <a:endParaRPr lang="en-US" sz="3400" baseline="30000" dirty="0" smtClean="0"/>
          </a:p>
          <a:p>
            <a:pPr marL="0" indent="0">
              <a:buNone/>
            </a:pPr>
            <a:r>
              <a:rPr lang="en-US" sz="3400" dirty="0" smtClean="0"/>
              <a:t>2) Learn to give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sz="3400" baseline="30000" dirty="0"/>
          </a:p>
          <a:p>
            <a:pPr marL="0" indent="0">
              <a:buNone/>
            </a:pPr>
            <a:r>
              <a:rPr lang="en-US" sz="3400" baseline="30000" dirty="0" smtClean="0"/>
              <a:t>7</a:t>
            </a:r>
            <a:r>
              <a:rPr lang="en-US" sz="3400" baseline="30000" dirty="0"/>
              <a:t> </a:t>
            </a:r>
            <a:r>
              <a:rPr lang="en-US" sz="3400" dirty="0"/>
              <a:t>But the manifestation of the Spirit is given to each one for the </a:t>
            </a:r>
            <a:r>
              <a:rPr lang="en-US" sz="3400" b="1" u="sng" dirty="0"/>
              <a:t>profit of all </a:t>
            </a:r>
            <a:r>
              <a:rPr lang="en-US" sz="3400" dirty="0"/>
              <a:t>(1 Cor. 12:7) </a:t>
            </a:r>
          </a:p>
          <a:p>
            <a:endParaRPr lang="en-US" sz="3400" baseline="30000" dirty="0" smtClean="0"/>
          </a:p>
          <a:p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61" y="1982697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 not quench the Spirit.”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131" y="1973671"/>
            <a:ext cx="4752704" cy="4261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You are filled </a:t>
            </a:r>
            <a:r>
              <a:rPr lang="en-US" sz="3500" dirty="0" smtClean="0"/>
              <a:t>and </a:t>
            </a:r>
            <a:r>
              <a:rPr lang="en-US" sz="3500" dirty="0"/>
              <a:t>you are empty. Fill your empty neighbor from your fullness, so that your emptiness may be filled from God’s fullness. </a:t>
            </a:r>
            <a:endParaRPr lang="en-US" sz="3500" dirty="0" smtClean="0"/>
          </a:p>
          <a:p>
            <a:pPr marL="0" indent="0">
              <a:buNone/>
            </a:pPr>
            <a:r>
              <a:rPr lang="en-US" sz="3500" b="1" dirty="0" smtClean="0"/>
              <a:t>(</a:t>
            </a:r>
            <a:r>
              <a:rPr lang="en-US" sz="3500" b="1" dirty="0"/>
              <a:t>St. Augustine)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2345"/>
            <a:ext cx="5048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352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Having the Mind of Christ</vt:lpstr>
      <vt:lpstr>The Mind of Christ</vt:lpstr>
      <vt:lpstr>The Mind of Christ</vt:lpstr>
      <vt:lpstr>“Do not quench the Spirit.”</vt:lpstr>
      <vt:lpstr>“Do not quench the Spirit.”</vt:lpstr>
      <vt:lpstr>The Ten Lepers</vt:lpstr>
      <vt:lpstr>“Do not quench the Spirit.”</vt:lpstr>
      <vt:lpstr>“Do not quench the Spirit.”</vt:lpstr>
      <vt:lpstr>“Do not quench the Spirit.”</vt:lpstr>
      <vt:lpstr>“Do not quench the Spirit.”</vt:lpstr>
      <vt:lpstr>“Do not quench the Spirit.”</vt:lpstr>
      <vt:lpstr>“Do not quench the Spirit.”</vt:lpstr>
      <vt:lpstr>Conclusion</vt:lpstr>
    </vt:vector>
  </TitlesOfParts>
  <Company>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Bishara, George - RD, Washington, DC</dc:creator>
  <cp:lastModifiedBy>Bishara, George - RD, Washington, DC</cp:lastModifiedBy>
  <cp:revision>19</cp:revision>
  <dcterms:created xsi:type="dcterms:W3CDTF">2017-06-04T00:59:50Z</dcterms:created>
  <dcterms:modified xsi:type="dcterms:W3CDTF">2017-06-04T12:11:58Z</dcterms:modified>
</cp:coreProperties>
</file>