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4" r:id="rId2"/>
    <p:sldId id="302" r:id="rId3"/>
    <p:sldId id="276" r:id="rId4"/>
    <p:sldId id="307" r:id="rId5"/>
    <p:sldId id="308" r:id="rId6"/>
    <p:sldId id="303" r:id="rId7"/>
    <p:sldId id="304" r:id="rId8"/>
    <p:sldId id="305" r:id="rId9"/>
    <p:sldId id="309" r:id="rId10"/>
    <p:sldId id="310" r:id="rId11"/>
    <p:sldId id="311" r:id="rId12"/>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A50021"/>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0AA59F8-CD4C-4DD2-8B96-C4483614F9BD}"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6EFAE3-EF74-4F0E-996D-60FFB246ECA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FC713E-9863-45A6-A7FD-A5347B340B73}" type="slidenum">
              <a:rPr lang="en-US"/>
              <a:pPr/>
              <a:t>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10</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11</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C09EF8-7D1F-4515-BFB3-441C58DD0975}" type="slidenum">
              <a:rPr lang="en-US"/>
              <a:pPr/>
              <a:t>2</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E3D9EF-680F-4581-A483-45FEA52E25B5}" type="slidenum">
              <a:rPr lang="en-US"/>
              <a:pPr/>
              <a:t>3</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4</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5</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6</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7</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8</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5458D5-12C8-4FF5-81C4-02726CD846C7}" type="slidenum">
              <a:rPr lang="en-US"/>
              <a:pPr/>
              <a:t>9</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4A462A-3D3D-47B0-9348-8212D7AFF05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BEA102-8496-48CB-9F4E-A5555CC40A9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6D5D5F-D260-4C53-BECE-039FA98C2B3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B5E467-1A31-43F5-B373-AE1D31DA855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4DF31B-4EC0-4987-AA22-EA478D26648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D447BE1-F561-4B06-95B3-288430BEAE4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3E9CFEF-44A1-442E-A3E2-7A186A60537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6CEC6E8-367C-4E42-A6C3-D1C63CB7E11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DAD5411-F7A7-46C9-8F0F-540B4A4F661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9AEE2F9-B9E7-45F2-8B06-D9AEDC4BB68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D8DA81-AE6E-422C-AD78-304562610F5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53ADB8C-BFE7-41CA-AE00-492580F4F54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4"/>
          <p:cNvSpPr>
            <a:spLocks noGrp="1" noChangeArrowheads="1"/>
          </p:cNvSpPr>
          <p:nvPr>
            <p:ph type="ctrTitle"/>
          </p:nvPr>
        </p:nvSpPr>
        <p:spPr>
          <a:xfrm>
            <a:off x="685800" y="1676400"/>
            <a:ext cx="7772400" cy="1924050"/>
          </a:xfrm>
        </p:spPr>
        <p:txBody>
          <a:bodyPr/>
          <a:lstStyle/>
          <a:p>
            <a:r>
              <a:rPr lang="en-US" b="1" dirty="0" smtClean="0">
                <a:solidFill>
                  <a:srgbClr val="000099"/>
                </a:solidFill>
              </a:rPr>
              <a:t>Patience Pays Off</a:t>
            </a:r>
            <a:endParaRPr lang="en-US" b="1" dirty="0">
              <a:solidFill>
                <a:srgbClr val="000099"/>
              </a:solidFill>
            </a:endParaRPr>
          </a:p>
        </p:txBody>
      </p:sp>
      <p:sp>
        <p:nvSpPr>
          <p:cNvPr id="24581" name="Rectangle 5"/>
          <p:cNvSpPr>
            <a:spLocks noGrp="1" noChangeArrowheads="1"/>
          </p:cNvSpPr>
          <p:nvPr>
            <p:ph type="subTitle" idx="1"/>
          </p:nvPr>
        </p:nvSpPr>
        <p:spPr/>
        <p:txBody>
          <a:bodyPr/>
          <a:lstStyle/>
          <a:p>
            <a:r>
              <a:rPr lang="en-US" dirty="0"/>
              <a:t>Second Sunday of </a:t>
            </a:r>
            <a:r>
              <a:rPr lang="en-US" dirty="0" err="1" smtClean="0"/>
              <a:t>Hatour</a:t>
            </a:r>
            <a:endParaRPr lang="en-US" dirty="0"/>
          </a:p>
          <a:p>
            <a:r>
              <a:rPr lang="en-US" dirty="0" smtClean="0"/>
              <a:t>November 21, 2010</a:t>
            </a:r>
            <a:endParaRPr lang="en-US" dirty="0"/>
          </a:p>
          <a:p>
            <a:r>
              <a:rPr lang="en-US" dirty="0" smtClean="0"/>
              <a:t>Matthew 13:1-9</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Faith  +  repentance</a:t>
            </a:r>
            <a:br>
              <a:rPr lang="en-US" sz="4000" b="1" dirty="0" smtClean="0">
                <a:solidFill>
                  <a:srgbClr val="000099"/>
                </a:solidFill>
              </a:rPr>
            </a:br>
            <a:r>
              <a:rPr lang="en-US" sz="4000" b="1" dirty="0" smtClean="0">
                <a:solidFill>
                  <a:srgbClr val="000099"/>
                </a:solidFill>
              </a:rPr>
              <a:t>x</a:t>
            </a:r>
            <a:br>
              <a:rPr lang="en-US" sz="4000" b="1" dirty="0" smtClean="0">
                <a:solidFill>
                  <a:srgbClr val="000099"/>
                </a:solidFill>
              </a:rPr>
            </a:br>
            <a:r>
              <a:rPr lang="en-US" sz="5000" b="1" dirty="0" smtClean="0">
                <a:solidFill>
                  <a:srgbClr val="000099"/>
                </a:solidFill>
              </a:rPr>
              <a:t>PATIENCE</a:t>
            </a:r>
            <a:endParaRPr lang="en-US" sz="5000" b="1" dirty="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r>
              <a:rPr lang="en-US" i="1" dirty="0" smtClean="0"/>
              <a:t>	“But let patience have its perfect work, that you may be perfect and complete, lacking nothing.”  </a:t>
            </a:r>
            <a:r>
              <a:rPr lang="en-US" dirty="0" smtClean="0"/>
              <a:t>James 1:4</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a:t>
            </a:r>
            <a:endParaRPr lang="en-US" sz="5000" b="1" dirty="0">
              <a:solidFill>
                <a:srgbClr val="000099"/>
              </a:solidFill>
            </a:endParaRPr>
          </a:p>
        </p:txBody>
      </p:sp>
      <p:sp>
        <p:nvSpPr>
          <p:cNvPr id="87043" name="Rectangle 3"/>
          <p:cNvSpPr>
            <a:spLocks noGrp="1" noChangeArrowheads="1"/>
          </p:cNvSpPr>
          <p:nvPr>
            <p:ph type="body" idx="1"/>
          </p:nvPr>
        </p:nvSpPr>
        <p:spPr>
          <a:xfrm>
            <a:off x="457200" y="2590800"/>
            <a:ext cx="8229600" cy="4267200"/>
          </a:xfrm>
        </p:spPr>
        <p:txBody>
          <a:bodyPr/>
          <a:lstStyle/>
          <a:p>
            <a:pPr algn="ctr">
              <a:buNone/>
            </a:pPr>
            <a:r>
              <a:rPr lang="en-US" sz="3600" dirty="0" smtClean="0"/>
              <a:t>	</a:t>
            </a:r>
            <a:r>
              <a:rPr lang="en-US" sz="3600" i="1" dirty="0" smtClean="0"/>
              <a:t>“And so, after he had patiently endured, he obtained the promise.”  </a:t>
            </a:r>
          </a:p>
          <a:p>
            <a:pPr algn="ctr">
              <a:buNone/>
            </a:pPr>
            <a:r>
              <a:rPr lang="en-US" dirty="0" smtClean="0"/>
              <a:t>	Hebrews 6:15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76200" y="304800"/>
            <a:ext cx="9144000" cy="6248400"/>
          </a:xfrm>
        </p:spPr>
        <p:txBody>
          <a:bodyPr/>
          <a:lstStyle/>
          <a:p>
            <a:pPr marL="609600" indent="-609600">
              <a:buFontTx/>
              <a:buNone/>
            </a:pPr>
            <a:r>
              <a:rPr lang="en-US" sz="2800" i="1" dirty="0" smtClean="0"/>
              <a:t>	</a:t>
            </a:r>
            <a:r>
              <a:rPr lang="en-US" sz="2800" u="sng" dirty="0" smtClean="0"/>
              <a:t>Liturgy Psalm – Psalm 104:10, 16</a:t>
            </a:r>
          </a:p>
          <a:p>
            <a:pPr marL="609600" indent="-609600">
              <a:buFontTx/>
              <a:buNone/>
            </a:pPr>
            <a:r>
              <a:rPr lang="en-US" sz="2800" i="1" dirty="0" smtClean="0"/>
              <a:t>	“The trees of the Lord are full of sap, the cedars of Lebanon which He planted.  He sends the springs into the valleys, they flow among the hills.” </a:t>
            </a:r>
          </a:p>
          <a:p>
            <a:pPr marL="609600" indent="-609600">
              <a:buFontTx/>
              <a:buNone/>
            </a:pPr>
            <a:r>
              <a:rPr lang="en-US" sz="2800" i="1" dirty="0" smtClean="0"/>
              <a:t> </a:t>
            </a:r>
          </a:p>
          <a:p>
            <a:pPr marL="609600" indent="-609600">
              <a:buFontTx/>
              <a:buNone/>
            </a:pPr>
            <a:r>
              <a:rPr lang="en-US" sz="2800" i="1" dirty="0" smtClean="0"/>
              <a:t>	</a:t>
            </a:r>
            <a:r>
              <a:rPr lang="en-US" sz="2800" u="sng" dirty="0" smtClean="0"/>
              <a:t>Matins Psalm:  Psalm 67:6-7</a:t>
            </a:r>
          </a:p>
          <a:p>
            <a:pPr marL="609600" indent="-609600">
              <a:buFontTx/>
              <a:buNone/>
            </a:pPr>
            <a:r>
              <a:rPr lang="en-US" sz="2800" i="1" dirty="0" smtClean="0"/>
              <a:t>	“Then the earth shall yield her increase; God, our own God, shall bless us.  God shall bless us, and all the ends of the earth shall fear Him.”</a:t>
            </a:r>
          </a:p>
          <a:p>
            <a:pPr marL="609600" indent="-609600">
              <a:buFontTx/>
              <a:buNone/>
            </a:pPr>
            <a:r>
              <a:rPr lang="en-US" sz="2800" i="1" dirty="0" smtClean="0"/>
              <a:t> </a:t>
            </a:r>
          </a:p>
          <a:p>
            <a:pPr marL="609600" indent="-609600">
              <a:buFontTx/>
              <a:buNone/>
            </a:pPr>
            <a:r>
              <a:rPr lang="en-US" sz="2800" dirty="0" smtClean="0"/>
              <a:t>	</a:t>
            </a:r>
            <a:r>
              <a:rPr lang="en-US" sz="2800" u="sng" dirty="0" smtClean="0"/>
              <a:t>Vespers Psalm – Psalm 104:13</a:t>
            </a:r>
          </a:p>
          <a:p>
            <a:pPr marL="609600" indent="-609600">
              <a:buFontTx/>
              <a:buNone/>
            </a:pPr>
            <a:r>
              <a:rPr lang="en-US" sz="2800" i="1" dirty="0" smtClean="0"/>
              <a:t>	“He waters the hills from His upper chambers; the earth is satisfied with the fruit of Your works.”</a:t>
            </a:r>
          </a:p>
          <a:p>
            <a:pPr marL="609600" indent="-609600">
              <a:buFontTx/>
              <a:buNone/>
            </a:pPr>
            <a:r>
              <a:rPr lang="en-US" sz="2800" i="1"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rot="20748649">
            <a:off x="14553" y="1219802"/>
            <a:ext cx="8229600" cy="1143000"/>
          </a:xfrm>
        </p:spPr>
        <p:txBody>
          <a:bodyPr/>
          <a:lstStyle/>
          <a:p>
            <a:r>
              <a:rPr lang="en-US" sz="4000" b="1" dirty="0" smtClean="0">
                <a:solidFill>
                  <a:srgbClr val="000099"/>
                </a:solidFill>
              </a:rPr>
              <a:t>God wants </a:t>
            </a:r>
            <a:r>
              <a:rPr lang="en-US" sz="7000" b="1" dirty="0" smtClean="0">
                <a:solidFill>
                  <a:srgbClr val="000099"/>
                </a:solidFill>
              </a:rPr>
              <a:t>FATNESS</a:t>
            </a:r>
            <a:endParaRPr lang="en-US" sz="7000" b="1" dirty="0">
              <a:solidFill>
                <a:srgbClr val="000099"/>
              </a:solidFill>
            </a:endParaRPr>
          </a:p>
        </p:txBody>
      </p:sp>
      <p:pic>
        <p:nvPicPr>
          <p:cNvPr id="19458" name="Picture 2" descr="http://www.speedysigns.com/images/decals/400c/SDEPSL2/CARTOONS/SAA0643.gif"/>
          <p:cNvPicPr>
            <a:picLocks noChangeAspect="1" noChangeArrowheads="1"/>
          </p:cNvPicPr>
          <p:nvPr/>
        </p:nvPicPr>
        <p:blipFill>
          <a:blip r:embed="rId3" cstate="print"/>
          <a:srcRect/>
          <a:stretch>
            <a:fillRect/>
          </a:stretch>
        </p:blipFill>
        <p:spPr bwMode="auto">
          <a:xfrm>
            <a:off x="3962400" y="2297289"/>
            <a:ext cx="3733800" cy="395111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pPr algn="l"/>
            <a:r>
              <a:rPr lang="en-US" sz="4000" b="1" dirty="0" smtClean="0">
                <a:solidFill>
                  <a:srgbClr val="000099"/>
                </a:solidFill>
              </a:rPr>
              <a:t>		  Faith</a:t>
            </a:r>
            <a:br>
              <a:rPr lang="en-US" sz="4000" b="1" dirty="0" smtClean="0">
                <a:solidFill>
                  <a:srgbClr val="000099"/>
                </a:solidFill>
              </a:rPr>
            </a:br>
            <a:r>
              <a:rPr lang="en-US" sz="4000" b="1" dirty="0" smtClean="0">
                <a:solidFill>
                  <a:srgbClr val="000099"/>
                </a:solidFill>
              </a:rPr>
              <a:t/>
            </a:r>
            <a:br>
              <a:rPr lang="en-US" sz="4000" b="1" dirty="0" smtClean="0">
                <a:solidFill>
                  <a:srgbClr val="000099"/>
                </a:solidFill>
              </a:rPr>
            </a:br>
            <a:endParaRPr lang="en-US" sz="5000" b="1" dirty="0" smtClean="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endParaRPr lang="en-US"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Faith  +  repentance</a:t>
            </a:r>
            <a:br>
              <a:rPr lang="en-US" sz="4000" b="1" dirty="0" smtClean="0">
                <a:solidFill>
                  <a:srgbClr val="000099"/>
                </a:solidFill>
              </a:rPr>
            </a:br>
            <a:r>
              <a:rPr lang="en-US" sz="4000" b="1" dirty="0" smtClean="0">
                <a:solidFill>
                  <a:srgbClr val="000099"/>
                </a:solidFill>
              </a:rPr>
              <a:t/>
            </a:r>
            <a:br>
              <a:rPr lang="en-US" sz="4000" b="1" dirty="0" smtClean="0">
                <a:solidFill>
                  <a:srgbClr val="000099"/>
                </a:solidFill>
              </a:rPr>
            </a:br>
            <a:endParaRPr lang="en-US" sz="5000" b="1" dirty="0" smtClean="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endParaRPr lang="en-US"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Faith  +  repentance</a:t>
            </a:r>
            <a:br>
              <a:rPr lang="en-US" sz="4000" b="1" dirty="0" smtClean="0">
                <a:solidFill>
                  <a:srgbClr val="000099"/>
                </a:solidFill>
              </a:rPr>
            </a:br>
            <a:r>
              <a:rPr lang="en-US" sz="4000" b="1" dirty="0" smtClean="0">
                <a:solidFill>
                  <a:srgbClr val="000099"/>
                </a:solidFill>
              </a:rPr>
              <a:t>x</a:t>
            </a:r>
            <a:br>
              <a:rPr lang="en-US" sz="4000" b="1" dirty="0" smtClean="0">
                <a:solidFill>
                  <a:srgbClr val="000099"/>
                </a:solidFill>
              </a:rPr>
            </a:br>
            <a:r>
              <a:rPr lang="en-US" sz="5000" b="1" dirty="0" smtClean="0">
                <a:solidFill>
                  <a:srgbClr val="000099"/>
                </a:solidFill>
              </a:rPr>
              <a:t>PATIENCE</a:t>
            </a:r>
            <a:endParaRPr lang="en-US" sz="5000" b="1" dirty="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endParaRPr lang="en-US"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Faith  +  repentance</a:t>
            </a:r>
            <a:br>
              <a:rPr lang="en-US" sz="4000" b="1" dirty="0" smtClean="0">
                <a:solidFill>
                  <a:srgbClr val="000099"/>
                </a:solidFill>
              </a:rPr>
            </a:br>
            <a:r>
              <a:rPr lang="en-US" sz="4000" b="1" dirty="0" smtClean="0">
                <a:solidFill>
                  <a:srgbClr val="000099"/>
                </a:solidFill>
              </a:rPr>
              <a:t>x</a:t>
            </a:r>
            <a:br>
              <a:rPr lang="en-US" sz="4000" b="1" dirty="0" smtClean="0">
                <a:solidFill>
                  <a:srgbClr val="000099"/>
                </a:solidFill>
              </a:rPr>
            </a:br>
            <a:r>
              <a:rPr lang="en-US" sz="5000" b="1" dirty="0" smtClean="0">
                <a:solidFill>
                  <a:srgbClr val="000099"/>
                </a:solidFill>
              </a:rPr>
              <a:t>PATIENCE</a:t>
            </a:r>
            <a:endParaRPr lang="en-US" sz="5000" b="1" dirty="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r>
              <a:rPr lang="en-US" i="1" dirty="0" smtClean="0"/>
              <a:t>	“Therefore, leaving the discussion of the elementary principles of Christ, let us go on to perfection, not laying again the foundation of repentance from dead works and of faith toward God”  </a:t>
            </a:r>
            <a:r>
              <a:rPr lang="en-US" dirty="0" smtClean="0"/>
              <a:t>Hebrews 6:1</a:t>
            </a:r>
          </a:p>
          <a:p>
            <a:pPr marL="609600" indent="-609600">
              <a:buFontTx/>
              <a:buNone/>
            </a:pPr>
            <a:endParaRPr lang="en-US"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Faith  +  repentance</a:t>
            </a:r>
            <a:br>
              <a:rPr lang="en-US" sz="4000" b="1" dirty="0" smtClean="0">
                <a:solidFill>
                  <a:srgbClr val="000099"/>
                </a:solidFill>
              </a:rPr>
            </a:br>
            <a:r>
              <a:rPr lang="en-US" sz="4000" b="1" dirty="0" smtClean="0">
                <a:solidFill>
                  <a:srgbClr val="000099"/>
                </a:solidFill>
              </a:rPr>
              <a:t>x</a:t>
            </a:r>
            <a:br>
              <a:rPr lang="en-US" sz="4000" b="1" dirty="0" smtClean="0">
                <a:solidFill>
                  <a:srgbClr val="000099"/>
                </a:solidFill>
              </a:rPr>
            </a:br>
            <a:r>
              <a:rPr lang="en-US" sz="5000" b="1" dirty="0" smtClean="0">
                <a:solidFill>
                  <a:srgbClr val="000099"/>
                </a:solidFill>
              </a:rPr>
              <a:t>PATIENCE</a:t>
            </a:r>
            <a:endParaRPr lang="en-US" sz="5000" b="1" dirty="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r>
              <a:rPr lang="en-US" i="1" dirty="0" smtClean="0"/>
              <a:t>	“And we desire that each one of you show the same diligence to the full assurance of hope until the end, that you do not become sluggish, but imitate those who through </a:t>
            </a:r>
            <a:r>
              <a:rPr lang="en-US" b="1" i="1" u="sng" dirty="0" smtClean="0"/>
              <a:t>faith and patience</a:t>
            </a:r>
            <a:r>
              <a:rPr lang="en-US" i="1" dirty="0" smtClean="0"/>
              <a:t> inherit the promises.”  </a:t>
            </a:r>
            <a:r>
              <a:rPr lang="en-US" dirty="0" smtClean="0"/>
              <a:t>Hebrews 6:10-12</a:t>
            </a:r>
          </a:p>
          <a:p>
            <a:pPr marL="609600" indent="-609600">
              <a:buFontTx/>
              <a:buNone/>
            </a:pPr>
            <a:endParaRPr lang="en-US"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533400"/>
            <a:ext cx="8229600" cy="1752600"/>
          </a:xfrm>
        </p:spPr>
        <p:txBody>
          <a:bodyPr/>
          <a:lstStyle/>
          <a:p>
            <a:r>
              <a:rPr lang="en-US" sz="4000" b="1" dirty="0" smtClean="0">
                <a:solidFill>
                  <a:srgbClr val="000099"/>
                </a:solidFill>
              </a:rPr>
              <a:t>	Faith  +  repentance</a:t>
            </a:r>
            <a:br>
              <a:rPr lang="en-US" sz="4000" b="1" dirty="0" smtClean="0">
                <a:solidFill>
                  <a:srgbClr val="000099"/>
                </a:solidFill>
              </a:rPr>
            </a:br>
            <a:r>
              <a:rPr lang="en-US" sz="4000" b="1" dirty="0" smtClean="0">
                <a:solidFill>
                  <a:srgbClr val="000099"/>
                </a:solidFill>
              </a:rPr>
              <a:t>x</a:t>
            </a:r>
            <a:br>
              <a:rPr lang="en-US" sz="4000" b="1" dirty="0" smtClean="0">
                <a:solidFill>
                  <a:srgbClr val="000099"/>
                </a:solidFill>
              </a:rPr>
            </a:br>
            <a:r>
              <a:rPr lang="en-US" sz="5000" b="1" dirty="0" smtClean="0">
                <a:solidFill>
                  <a:srgbClr val="000099"/>
                </a:solidFill>
              </a:rPr>
              <a:t>PATIENCE</a:t>
            </a:r>
            <a:endParaRPr lang="en-US" sz="5000" b="1" dirty="0">
              <a:solidFill>
                <a:srgbClr val="000099"/>
              </a:solidFill>
            </a:endParaRPr>
          </a:p>
        </p:txBody>
      </p:sp>
      <p:sp>
        <p:nvSpPr>
          <p:cNvPr id="87043" name="Rectangle 3"/>
          <p:cNvSpPr>
            <a:spLocks noGrp="1" noChangeArrowheads="1"/>
          </p:cNvSpPr>
          <p:nvPr>
            <p:ph type="body" idx="1"/>
          </p:nvPr>
        </p:nvSpPr>
        <p:spPr>
          <a:xfrm>
            <a:off x="457200" y="2819400"/>
            <a:ext cx="8229600" cy="4038600"/>
          </a:xfrm>
        </p:spPr>
        <p:txBody>
          <a:bodyPr/>
          <a:lstStyle/>
          <a:p>
            <a:pPr marL="609600" indent="-609600">
              <a:buFontTx/>
              <a:buNone/>
            </a:pPr>
            <a:r>
              <a:rPr lang="en-US" i="1" dirty="0" smtClean="0"/>
              <a:t>	“For when God made a promise to Abraham, because He could swear by no one greater, He swore by Himself, saying, “Surely blessing I will bless you, and multiplying I will multiply you.” And so, </a:t>
            </a:r>
            <a:r>
              <a:rPr lang="en-US" b="1" i="1" u="sng" dirty="0" smtClean="0"/>
              <a:t>after he had patiently endured</a:t>
            </a:r>
            <a:r>
              <a:rPr lang="en-US" i="1" dirty="0" smtClean="0"/>
              <a:t>, he obtained the promise.”  </a:t>
            </a:r>
            <a:r>
              <a:rPr lang="en-US" dirty="0" smtClean="0"/>
              <a:t>Hebrews 6:13-15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27</Words>
  <Application>Microsoft Office PowerPoint</Application>
  <PresentationFormat>On-screen Show (4:3)</PresentationFormat>
  <Paragraphs>39</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Patience Pays Off</vt:lpstr>
      <vt:lpstr>Slide 2</vt:lpstr>
      <vt:lpstr>God wants FATNESS</vt:lpstr>
      <vt:lpstr>    Faith  </vt:lpstr>
      <vt:lpstr> Faith  +  repentance  </vt:lpstr>
      <vt:lpstr> Faith  +  repentance x PATIENCE</vt:lpstr>
      <vt:lpstr> Faith  +  repentance x PATIENCE</vt:lpstr>
      <vt:lpstr> Faith  +  repentance x PATIENCE</vt:lpstr>
      <vt:lpstr> Faith  +  repentance x PATIENCE</vt:lpstr>
      <vt:lpstr> Faith  +  repentance x PATIENCE</vt:lpstr>
      <vt:lpstr> </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Feast of Epiphany (can be in blue, black or brown)</dc:title>
  <dc:creator>LFCS</dc:creator>
  <cp:lastModifiedBy> </cp:lastModifiedBy>
  <cp:revision>19</cp:revision>
  <dcterms:created xsi:type="dcterms:W3CDTF">2008-01-11T14:45:00Z</dcterms:created>
  <dcterms:modified xsi:type="dcterms:W3CDTF">2010-11-21T14:48:26Z</dcterms:modified>
</cp:coreProperties>
</file>