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0C8FD-B7D9-4075-844C-0A44415F0914}" type="datetimeFigureOut">
              <a:rPr lang="en-US" smtClean="0"/>
              <a:t>9/22/2012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676EC05-265F-44F7-A689-4F1F222176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0C8FD-B7D9-4075-844C-0A44415F0914}" type="datetimeFigureOut">
              <a:rPr lang="en-US" smtClean="0"/>
              <a:t>9/22/2012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0C8FD-B7D9-4075-844C-0A44415F0914}" type="datetimeFigureOut">
              <a:rPr lang="en-US" smtClean="0"/>
              <a:t>9/22/2012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0C8FD-B7D9-4075-844C-0A44415F0914}" type="datetimeFigureOut">
              <a:rPr lang="en-US" smtClean="0"/>
              <a:t>9/22/2012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70C8FD-B7D9-4075-844C-0A44415F0914}" type="datetimeFigureOut">
              <a:rPr lang="en-US" smtClean="0"/>
              <a:t>9/22/2012</a:t>
            </a:fld>
            <a:endParaRPr lang="en-US"/>
          </a:p>
        </p:txBody>
      </p:sp>
      <p:sp>
        <p:nvSpPr>
          <p:cNvPr id="8" name="Slide Number Placeholder 7"/>
          <p:cNvSpPr>
            <a:spLocks noGrp="1"/>
          </p:cNvSpPr>
          <p:nvPr>
            <p:ph type="sldNum" sz="quarter" idx="11"/>
          </p:nvPr>
        </p:nvSpPr>
        <p:spPr/>
        <p:txBody>
          <a:bodyPr/>
          <a:lstStyle/>
          <a:p>
            <a:fld id="{5676EC05-265F-44F7-A689-4F1F2221767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0C8FD-B7D9-4075-844C-0A44415F0914}" type="datetimeFigureOut">
              <a:rPr lang="en-US" smtClean="0"/>
              <a:t>9/22/2012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70C8FD-B7D9-4075-844C-0A44415F0914}" type="datetimeFigureOut">
              <a:rPr lang="en-US" smtClean="0"/>
              <a:t>9/22/2012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70C8FD-B7D9-4075-844C-0A44415F0914}" type="datetimeFigureOut">
              <a:rPr lang="en-US" smtClean="0"/>
              <a:t>9/22/2012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0C8FD-B7D9-4075-844C-0A44415F0914}" type="datetimeFigureOut">
              <a:rPr lang="en-US" smtClean="0"/>
              <a:t>9/22/2012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6EC05-265F-44F7-A689-4F1F222176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0C8FD-B7D9-4075-844C-0A44415F0914}" type="datetimeFigureOut">
              <a:rPr lang="en-US" smtClean="0"/>
              <a:t>9/22/2012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6EC05-265F-44F7-A689-4F1F2221767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0C8FD-B7D9-4075-844C-0A44415F0914}" type="datetimeFigureOut">
              <a:rPr lang="en-US" smtClean="0"/>
              <a:t>9/22/2012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676EC05-265F-44F7-A689-4F1F22217673}"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470C8FD-B7D9-4075-844C-0A44415F0914}" type="datetimeFigureOut">
              <a:rPr lang="en-US" smtClean="0"/>
              <a:t>9/22/2012</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676EC05-265F-44F7-A689-4F1F22217673}"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9895">
            <a:off x="4969773" y="4846150"/>
            <a:ext cx="2540075" cy="813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8026">
            <a:off x="3945079" y="4163837"/>
            <a:ext cx="4399904" cy="814605"/>
          </a:xfrm>
          <a:prstGeom prst="rect">
            <a:avLst/>
          </a:prstGeom>
        </p:spPr>
      </p:pic>
      <p:sp>
        <p:nvSpPr>
          <p:cNvPr id="7" name="Subtitle 2"/>
          <p:cNvSpPr txBox="1">
            <a:spLocks/>
          </p:cNvSpPr>
          <p:nvPr/>
        </p:nvSpPr>
        <p:spPr>
          <a:xfrm>
            <a:off x="4038600" y="1447800"/>
            <a:ext cx="5410199" cy="26670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en-US" sz="3200" dirty="0">
                <a:solidFill>
                  <a:schemeClr val="tx1"/>
                </a:solidFill>
              </a:rPr>
              <a:t>The </a:t>
            </a:r>
            <a:r>
              <a:rPr lang="en-US" sz="3200" dirty="0" smtClean="0">
                <a:solidFill>
                  <a:schemeClr val="tx1"/>
                </a:solidFill>
              </a:rPr>
              <a:t>Mystery of </a:t>
            </a:r>
            <a:r>
              <a:rPr lang="en-US" sz="3200" dirty="0">
                <a:solidFill>
                  <a:schemeClr val="tx1"/>
                </a:solidFill>
              </a:rPr>
              <a:t>Unanswered </a:t>
            </a:r>
            <a:r>
              <a:rPr lang="en-US" sz="3200" dirty="0" smtClean="0">
                <a:solidFill>
                  <a:schemeClr val="tx1"/>
                </a:solidFill>
              </a:rPr>
              <a:t>Prayer</a:t>
            </a:r>
          </a:p>
        </p:txBody>
      </p:sp>
      <p:pic>
        <p:nvPicPr>
          <p:cNvPr id="8" name="Picture 1" descr="C:\Users\FRANTH~1\AppData\Local\Temp\enhtmlclip\Logo the we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304800"/>
            <a:ext cx="1509728" cy="111099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3581401" y="6019800"/>
            <a:ext cx="5410199" cy="6096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en-US" cap="none" dirty="0" smtClean="0">
                <a:solidFill>
                  <a:schemeClr val="tx1"/>
                </a:solidFill>
              </a:rPr>
              <a:t>Part 2</a:t>
            </a:r>
            <a:endParaRPr lang="en-US" cap="none" dirty="0">
              <a:solidFill>
                <a:schemeClr val="tx1"/>
              </a:solidFill>
            </a:endParaRPr>
          </a:p>
        </p:txBody>
      </p:sp>
    </p:spTree>
    <p:extLst>
      <p:ext uri="{BB962C8B-B14F-4D97-AF65-F5344CB8AC3E}">
        <p14:creationId xmlns:p14="http://schemas.microsoft.com/office/powerpoint/2010/main" val="129718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Proverbs 16:2</a:t>
            </a:r>
          </a:p>
        </p:txBody>
      </p:sp>
      <p:sp>
        <p:nvSpPr>
          <p:cNvPr id="3" name="Content Placeholder 2"/>
          <p:cNvSpPr>
            <a:spLocks noGrp="1"/>
          </p:cNvSpPr>
          <p:nvPr>
            <p:ph idx="1"/>
          </p:nvPr>
        </p:nvSpPr>
        <p:spPr>
          <a:xfrm>
            <a:off x="457200" y="2209800"/>
            <a:ext cx="7620000" cy="3886199"/>
          </a:xfrm>
        </p:spPr>
        <p:txBody>
          <a:bodyPr>
            <a:normAutofit/>
          </a:bodyPr>
          <a:lstStyle/>
          <a:p>
            <a:r>
              <a:rPr lang="en-US" sz="3600" b="0" i="1" dirty="0"/>
              <a:t>“All a man's ways seem innocent to him, but motives are weighed by the LORD</a:t>
            </a:r>
            <a:r>
              <a:rPr lang="en-US" sz="3600" b="0" i="1" dirty="0" smtClean="0"/>
              <a:t>.”</a:t>
            </a:r>
            <a:endParaRPr lang="en-US" sz="3600" b="0" i="1" dirty="0"/>
          </a:p>
        </p:txBody>
      </p:sp>
    </p:spTree>
    <p:extLst>
      <p:ext uri="{BB962C8B-B14F-4D97-AF65-F5344CB8AC3E}">
        <p14:creationId xmlns:p14="http://schemas.microsoft.com/office/powerpoint/2010/main" val="389103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cap="none" dirty="0" smtClean="0"/>
              <a:t>3. The way you </a:t>
            </a:r>
            <a:r>
              <a:rPr lang="en-US" i="1" u="sng" cap="none" dirty="0" smtClean="0"/>
              <a:t>live</a:t>
            </a:r>
            <a:r>
              <a:rPr lang="en-US" i="1" cap="none" dirty="0" smtClean="0"/>
              <a:t> </a:t>
            </a:r>
            <a:r>
              <a:rPr lang="en-US" cap="none" dirty="0" smtClean="0"/>
              <a:t>matters</a:t>
            </a:r>
            <a:endParaRPr lang="en-US" cap="none" dirty="0"/>
          </a:p>
        </p:txBody>
      </p:sp>
      <p:sp>
        <p:nvSpPr>
          <p:cNvPr id="3" name="Content Placeholder 2"/>
          <p:cNvSpPr>
            <a:spLocks noGrp="1"/>
          </p:cNvSpPr>
          <p:nvPr>
            <p:ph idx="1"/>
          </p:nvPr>
        </p:nvSpPr>
        <p:spPr>
          <a:xfrm>
            <a:off x="457200" y="1905000"/>
            <a:ext cx="7620000" cy="4221163"/>
          </a:xfrm>
        </p:spPr>
        <p:txBody>
          <a:bodyPr>
            <a:normAutofit/>
          </a:bodyPr>
          <a:lstStyle/>
          <a:p>
            <a:endParaRPr lang="en-US" sz="2800" b="0" i="1" dirty="0"/>
          </a:p>
        </p:txBody>
      </p:sp>
      <p:pic>
        <p:nvPicPr>
          <p:cNvPr id="4098" name="Picture 2" descr="http://static.fjcdn.com/pictures/Good+thinking+Homer_8f7a05_4003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477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5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James 5:16</a:t>
            </a:r>
          </a:p>
        </p:txBody>
      </p:sp>
      <p:sp>
        <p:nvSpPr>
          <p:cNvPr id="3" name="Content Placeholder 2"/>
          <p:cNvSpPr>
            <a:spLocks noGrp="1"/>
          </p:cNvSpPr>
          <p:nvPr>
            <p:ph idx="1"/>
          </p:nvPr>
        </p:nvSpPr>
        <p:spPr>
          <a:xfrm>
            <a:off x="457200" y="2209800"/>
            <a:ext cx="7620000" cy="3886199"/>
          </a:xfrm>
        </p:spPr>
        <p:txBody>
          <a:bodyPr>
            <a:normAutofit/>
          </a:bodyPr>
          <a:lstStyle/>
          <a:p>
            <a:r>
              <a:rPr lang="en-US" sz="3600" b="0" i="1" dirty="0"/>
              <a:t>“The effective, fervent prayer of a righteous man avails much</a:t>
            </a:r>
            <a:r>
              <a:rPr lang="en-US" sz="3600" b="0" i="1" dirty="0" smtClean="0"/>
              <a:t>.”</a:t>
            </a:r>
            <a:endParaRPr lang="en-US" sz="3600" b="0" i="1" dirty="0"/>
          </a:p>
        </p:txBody>
      </p:sp>
    </p:spTree>
    <p:extLst>
      <p:ext uri="{BB962C8B-B14F-4D97-AF65-F5344CB8AC3E}">
        <p14:creationId xmlns:p14="http://schemas.microsoft.com/office/powerpoint/2010/main" val="389103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Proverbs 15:29</a:t>
            </a:r>
          </a:p>
        </p:txBody>
      </p:sp>
      <p:sp>
        <p:nvSpPr>
          <p:cNvPr id="3" name="Content Placeholder 2"/>
          <p:cNvSpPr>
            <a:spLocks noGrp="1"/>
          </p:cNvSpPr>
          <p:nvPr>
            <p:ph idx="1"/>
          </p:nvPr>
        </p:nvSpPr>
        <p:spPr>
          <a:xfrm>
            <a:off x="457200" y="2057400"/>
            <a:ext cx="7620000" cy="4038599"/>
          </a:xfrm>
        </p:spPr>
        <p:txBody>
          <a:bodyPr>
            <a:normAutofit/>
          </a:bodyPr>
          <a:lstStyle/>
          <a:p>
            <a:r>
              <a:rPr lang="en-US" sz="3600" b="0" i="1" dirty="0"/>
              <a:t>“The LORD is far from the wicked but he hears the prayer of the righteous</a:t>
            </a:r>
            <a:r>
              <a:rPr lang="en-US" sz="3600" b="0" i="1" dirty="0" smtClean="0"/>
              <a:t>.”</a:t>
            </a:r>
            <a:endParaRPr lang="en-US" sz="3600" b="0" i="1" dirty="0"/>
          </a:p>
        </p:txBody>
      </p:sp>
    </p:spTree>
    <p:extLst>
      <p:ext uri="{BB962C8B-B14F-4D97-AF65-F5344CB8AC3E}">
        <p14:creationId xmlns:p14="http://schemas.microsoft.com/office/powerpoint/2010/main" val="106201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cap="none" dirty="0"/>
              <a:t>4</a:t>
            </a:r>
            <a:r>
              <a:rPr lang="en-US" cap="none" dirty="0" smtClean="0"/>
              <a:t>. Your </a:t>
            </a:r>
            <a:r>
              <a:rPr lang="en-US" i="1" u="sng" cap="none" dirty="0" smtClean="0"/>
              <a:t>faith</a:t>
            </a:r>
            <a:r>
              <a:rPr lang="en-US" i="1" cap="none" dirty="0" smtClean="0"/>
              <a:t> </a:t>
            </a:r>
            <a:r>
              <a:rPr lang="en-US" cap="none" dirty="0" smtClean="0"/>
              <a:t>matters</a:t>
            </a:r>
            <a:endParaRPr lang="en-US" cap="none" dirty="0"/>
          </a:p>
        </p:txBody>
      </p:sp>
      <p:sp>
        <p:nvSpPr>
          <p:cNvPr id="3" name="Content Placeholder 2"/>
          <p:cNvSpPr>
            <a:spLocks noGrp="1"/>
          </p:cNvSpPr>
          <p:nvPr>
            <p:ph idx="1"/>
          </p:nvPr>
        </p:nvSpPr>
        <p:spPr>
          <a:xfrm>
            <a:off x="457200" y="1905000"/>
            <a:ext cx="7620000" cy="4221163"/>
          </a:xfrm>
        </p:spPr>
        <p:txBody>
          <a:bodyPr>
            <a:normAutofit/>
          </a:bodyPr>
          <a:lstStyle/>
          <a:p>
            <a:endParaRPr lang="en-US" sz="2800" b="0" i="1" dirty="0"/>
          </a:p>
        </p:txBody>
      </p:sp>
      <p:pic>
        <p:nvPicPr>
          <p:cNvPr id="5122" name="Picture 2" descr="http://www.forwardchristian.net/images/faith-prayer-sun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05616"/>
            <a:ext cx="6553200" cy="433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41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James 1:6-7</a:t>
            </a:r>
          </a:p>
        </p:txBody>
      </p:sp>
      <p:sp>
        <p:nvSpPr>
          <p:cNvPr id="3" name="Content Placeholder 2"/>
          <p:cNvSpPr>
            <a:spLocks noGrp="1"/>
          </p:cNvSpPr>
          <p:nvPr>
            <p:ph idx="1"/>
          </p:nvPr>
        </p:nvSpPr>
        <p:spPr>
          <a:xfrm>
            <a:off x="457200" y="2057400"/>
            <a:ext cx="7620000" cy="4038599"/>
          </a:xfrm>
        </p:spPr>
        <p:txBody>
          <a:bodyPr>
            <a:normAutofit/>
          </a:bodyPr>
          <a:lstStyle/>
          <a:p>
            <a:r>
              <a:rPr lang="en-US" sz="3600" b="0" i="1" dirty="0"/>
              <a:t> “But let him ask in faith, with no doubting, for he who doubts is like a wave of the sea driven and tossed by the wind.  For let not that man suppose that he will receive anything from the Lord</a:t>
            </a:r>
            <a:r>
              <a:rPr lang="en-US" sz="3600" b="0" i="1" dirty="0" smtClean="0"/>
              <a:t>.”</a:t>
            </a:r>
            <a:endParaRPr lang="en-US" sz="3600" b="0" i="1" dirty="0"/>
          </a:p>
        </p:txBody>
      </p:sp>
    </p:spTree>
    <p:extLst>
      <p:ext uri="{BB962C8B-B14F-4D97-AF65-F5344CB8AC3E}">
        <p14:creationId xmlns:p14="http://schemas.microsoft.com/office/powerpoint/2010/main" val="243946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Matthew 9:28-30</a:t>
            </a:r>
          </a:p>
        </p:txBody>
      </p:sp>
      <p:sp>
        <p:nvSpPr>
          <p:cNvPr id="3" name="Content Placeholder 2"/>
          <p:cNvSpPr>
            <a:spLocks noGrp="1"/>
          </p:cNvSpPr>
          <p:nvPr>
            <p:ph idx="1"/>
          </p:nvPr>
        </p:nvSpPr>
        <p:spPr>
          <a:xfrm>
            <a:off x="457200" y="1752600"/>
            <a:ext cx="8153400" cy="4800600"/>
          </a:xfrm>
        </p:spPr>
        <p:txBody>
          <a:bodyPr>
            <a:normAutofit/>
          </a:bodyPr>
          <a:lstStyle/>
          <a:p>
            <a:r>
              <a:rPr lang="en-US" sz="3600" b="0" i="1" dirty="0"/>
              <a:t>“And when He had come into the house, the blind men came to Him. And Jesus said to them, “Do you believe that I am able to do this?” They said to Him, “Yes, Lord.”  Then He touched their eyes, saying, “According to your faith let it be to you.”  And their eyes were opened</a:t>
            </a:r>
            <a:r>
              <a:rPr lang="en-US" sz="3600" b="0" i="1" dirty="0" smtClean="0"/>
              <a:t>.”</a:t>
            </a:r>
            <a:endParaRPr lang="en-US" sz="3600" b="0" i="1" dirty="0"/>
          </a:p>
        </p:txBody>
      </p:sp>
    </p:spTree>
    <p:extLst>
      <p:ext uri="{BB962C8B-B14F-4D97-AF65-F5344CB8AC3E}">
        <p14:creationId xmlns:p14="http://schemas.microsoft.com/office/powerpoint/2010/main" val="243946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cap="none" dirty="0" smtClean="0"/>
              <a:t>5. God’s </a:t>
            </a:r>
            <a:r>
              <a:rPr lang="en-US" i="1" u="sng" cap="none" dirty="0" smtClean="0"/>
              <a:t>will</a:t>
            </a:r>
            <a:r>
              <a:rPr lang="en-US" i="1" cap="none" dirty="0" smtClean="0"/>
              <a:t> </a:t>
            </a:r>
            <a:r>
              <a:rPr lang="en-US" cap="none" dirty="0" smtClean="0"/>
              <a:t>matters</a:t>
            </a:r>
            <a:endParaRPr lang="en-US" cap="none" dirty="0"/>
          </a:p>
        </p:txBody>
      </p:sp>
      <p:sp>
        <p:nvSpPr>
          <p:cNvPr id="3" name="Content Placeholder 2"/>
          <p:cNvSpPr>
            <a:spLocks noGrp="1"/>
          </p:cNvSpPr>
          <p:nvPr>
            <p:ph idx="1"/>
          </p:nvPr>
        </p:nvSpPr>
        <p:spPr>
          <a:xfrm>
            <a:off x="457200" y="1905000"/>
            <a:ext cx="7620000" cy="4221163"/>
          </a:xfrm>
        </p:spPr>
        <p:txBody>
          <a:bodyPr>
            <a:normAutofit/>
          </a:bodyPr>
          <a:lstStyle/>
          <a:p>
            <a:endParaRPr lang="en-US" sz="2800" b="0" i="1" dirty="0"/>
          </a:p>
        </p:txBody>
      </p:sp>
      <p:pic>
        <p:nvPicPr>
          <p:cNvPr id="6146" name="Picture 2" descr="http://t2.gstatic.com/images?q=tbn:ANd9GcQwr9rrxocFq5OZS5nGRrJmRIz88Jh9SnD7_jYYGpC0o2WPuKA2xYb_Jl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696200" cy="462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81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1 John 5:14-15</a:t>
            </a:r>
          </a:p>
        </p:txBody>
      </p:sp>
      <p:sp>
        <p:nvSpPr>
          <p:cNvPr id="3" name="Content Placeholder 2"/>
          <p:cNvSpPr>
            <a:spLocks noGrp="1"/>
          </p:cNvSpPr>
          <p:nvPr>
            <p:ph idx="1"/>
          </p:nvPr>
        </p:nvSpPr>
        <p:spPr>
          <a:xfrm>
            <a:off x="457200" y="2057400"/>
            <a:ext cx="7620000" cy="4038599"/>
          </a:xfrm>
        </p:spPr>
        <p:txBody>
          <a:bodyPr>
            <a:normAutofit/>
          </a:bodyPr>
          <a:lstStyle/>
          <a:p>
            <a:r>
              <a:rPr lang="en-US" sz="3600" b="0" i="1" dirty="0" smtClean="0"/>
              <a:t>“</a:t>
            </a:r>
            <a:r>
              <a:rPr lang="en-US" sz="3600" b="0" i="1" dirty="0"/>
              <a:t>Now this is the confidence that we have in Him, that if we ask anything according to His will, He hears us.  And if we know that He hears us, whatever we ask, we know that we have the petitions that we have asked of Him</a:t>
            </a:r>
            <a:r>
              <a:rPr lang="en-US" sz="3600" b="0" i="1" dirty="0" smtClean="0"/>
              <a:t>.”</a:t>
            </a:r>
            <a:endParaRPr lang="en-US" sz="3600" b="0" i="1" dirty="0"/>
          </a:p>
        </p:txBody>
      </p:sp>
    </p:spTree>
    <p:extLst>
      <p:ext uri="{BB962C8B-B14F-4D97-AF65-F5344CB8AC3E}">
        <p14:creationId xmlns:p14="http://schemas.microsoft.com/office/powerpoint/2010/main" val="1314523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2 Corinthians 12:8-9</a:t>
            </a:r>
          </a:p>
        </p:txBody>
      </p:sp>
      <p:sp>
        <p:nvSpPr>
          <p:cNvPr id="3" name="Content Placeholder 2"/>
          <p:cNvSpPr>
            <a:spLocks noGrp="1"/>
          </p:cNvSpPr>
          <p:nvPr>
            <p:ph idx="1"/>
          </p:nvPr>
        </p:nvSpPr>
        <p:spPr>
          <a:xfrm>
            <a:off x="457200" y="2057400"/>
            <a:ext cx="7620000" cy="4038599"/>
          </a:xfrm>
        </p:spPr>
        <p:txBody>
          <a:bodyPr>
            <a:normAutofit/>
          </a:bodyPr>
          <a:lstStyle/>
          <a:p>
            <a:r>
              <a:rPr lang="en-US" sz="3600" b="0" i="1" dirty="0"/>
              <a:t>“Concerning this thing I pleaded with the Lord three times that it might depart from me.  And He said to me, “My grace is sufficient for you, for My strength is made perfect in weakness</a:t>
            </a:r>
            <a:r>
              <a:rPr lang="en-US" sz="3600" b="0" i="1" dirty="0" smtClean="0"/>
              <a:t>.”</a:t>
            </a:r>
            <a:endParaRPr lang="en-US" sz="3600" b="0" i="1" dirty="0"/>
          </a:p>
        </p:txBody>
      </p:sp>
    </p:spTree>
    <p:extLst>
      <p:ext uri="{BB962C8B-B14F-4D97-AF65-F5344CB8AC3E}">
        <p14:creationId xmlns:p14="http://schemas.microsoft.com/office/powerpoint/2010/main" val="240402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endParaRPr lang="en-US" cap="none" dirty="0"/>
          </a:p>
        </p:txBody>
      </p:sp>
      <p:sp>
        <p:nvSpPr>
          <p:cNvPr id="3" name="Content Placeholder 2"/>
          <p:cNvSpPr>
            <a:spLocks noGrp="1"/>
          </p:cNvSpPr>
          <p:nvPr>
            <p:ph idx="1"/>
          </p:nvPr>
        </p:nvSpPr>
        <p:spPr/>
        <p:txBody>
          <a:bodyPr/>
          <a:lstStyle/>
          <a:p>
            <a:endParaRPr lang="en-US"/>
          </a:p>
        </p:txBody>
      </p:sp>
      <p:pic>
        <p:nvPicPr>
          <p:cNvPr id="1026" name="Picture 2" descr="http://news.californiapsychics.com/newsletter/Newsletters/2011/mar/20110331/BlessingsofUnansweredPrayers_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03" y="914400"/>
            <a:ext cx="7010400" cy="474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33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343400" cy="4267200"/>
          </a:xfrm>
        </p:spPr>
        <p:txBody>
          <a:bodyPr>
            <a:normAutofit/>
          </a:bodyPr>
          <a:lstStyle/>
          <a:p>
            <a:pPr algn="ctr"/>
            <a:r>
              <a:rPr lang="en-US" sz="3600" i="1" dirty="0"/>
              <a:t>“Father, if it is Your will, take this cup away from Me; nevertheless not My will, but Yours, be done</a:t>
            </a:r>
            <a:r>
              <a:rPr lang="en-US" sz="3600" i="1" dirty="0" smtClean="0"/>
              <a:t>.” </a:t>
            </a:r>
          </a:p>
          <a:p>
            <a:pPr algn="ctr"/>
            <a:r>
              <a:rPr lang="en-US" sz="2800" i="1" dirty="0" smtClean="0"/>
              <a:t>Luke 22:42</a:t>
            </a:r>
            <a:endParaRPr lang="en-US" sz="2800" i="1" dirty="0"/>
          </a:p>
        </p:txBody>
      </p:sp>
      <p:pic>
        <p:nvPicPr>
          <p:cNvPr id="7170" name="Picture 2" descr="http://t3.gstatic.com/images?q=tbn:ANd9GcTCCGPmzTpp1muWWe5a7X-fW6ZH9lXRuBaTQ_nplAxyosMdXvCHEpaO0uB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2966"/>
            <a:ext cx="4038600"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9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718"/>
            <a:ext cx="8686800" cy="1676082"/>
          </a:xfrm>
        </p:spPr>
        <p:txBody>
          <a:bodyPr>
            <a:normAutofit/>
          </a:bodyPr>
          <a:lstStyle/>
          <a:p>
            <a:pPr algn="ctr"/>
            <a:r>
              <a:rPr lang="en-US" cap="none" dirty="0" smtClean="0"/>
              <a:t>The ultimate conversation isn’t about answers; it’s about intimacy.</a:t>
            </a:r>
            <a:endParaRPr lang="en-US" cap="none" dirty="0"/>
          </a:p>
        </p:txBody>
      </p:sp>
      <p:pic>
        <p:nvPicPr>
          <p:cNvPr id="8194" name="Picture 2" descr="http://2.bp.blogspot.com/_exdEidlhJmg/S9TH4mohSLI/AAAAAAAAAfM/z7Vw6-bSUoA/s1600/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61974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5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smtClean="0"/>
              <a:t>Job 30:20</a:t>
            </a:r>
            <a:endParaRPr lang="en-US" sz="4000" dirty="0"/>
          </a:p>
        </p:txBody>
      </p:sp>
      <p:sp>
        <p:nvSpPr>
          <p:cNvPr id="3" name="Content Placeholder 2"/>
          <p:cNvSpPr>
            <a:spLocks noGrp="1"/>
          </p:cNvSpPr>
          <p:nvPr>
            <p:ph idx="1"/>
          </p:nvPr>
        </p:nvSpPr>
        <p:spPr>
          <a:xfrm>
            <a:off x="1752600" y="1752601"/>
            <a:ext cx="6324600" cy="1828800"/>
          </a:xfrm>
        </p:spPr>
        <p:txBody>
          <a:bodyPr>
            <a:normAutofit/>
          </a:bodyPr>
          <a:lstStyle/>
          <a:p>
            <a:pPr algn="r"/>
            <a:r>
              <a:rPr lang="en-US" sz="3600" b="0" i="1" dirty="0"/>
              <a:t> “I cry out to You, but You do not answer me</a:t>
            </a:r>
            <a:r>
              <a:rPr lang="en-US" sz="3600" b="0" i="1" dirty="0" smtClean="0"/>
              <a:t>”</a:t>
            </a:r>
            <a:endParaRPr lang="en-US" sz="3600" b="0" i="1" dirty="0"/>
          </a:p>
        </p:txBody>
      </p:sp>
      <p:sp>
        <p:nvSpPr>
          <p:cNvPr id="4" name="Title 1"/>
          <p:cNvSpPr txBox="1">
            <a:spLocks/>
          </p:cNvSpPr>
          <p:nvPr/>
        </p:nvSpPr>
        <p:spPr>
          <a:xfrm>
            <a:off x="457200" y="3124200"/>
            <a:ext cx="76200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000" dirty="0" smtClean="0"/>
              <a:t>Psalm 22:2</a:t>
            </a:r>
            <a:endParaRPr lang="en-US" sz="4000" dirty="0"/>
          </a:p>
        </p:txBody>
      </p:sp>
      <p:sp>
        <p:nvSpPr>
          <p:cNvPr id="5" name="Content Placeholder 2"/>
          <p:cNvSpPr txBox="1">
            <a:spLocks/>
          </p:cNvSpPr>
          <p:nvPr/>
        </p:nvSpPr>
        <p:spPr>
          <a:xfrm>
            <a:off x="457200" y="4724400"/>
            <a:ext cx="6172200" cy="1828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3600" b="0" i="1" dirty="0"/>
              <a:t>“O My God, I cry in the daytime, but You do not hear</a:t>
            </a:r>
            <a:r>
              <a:rPr lang="en-US" sz="3600" b="0" i="1" dirty="0" smtClean="0"/>
              <a:t>”</a:t>
            </a:r>
            <a:endParaRPr lang="en-US" sz="3600" b="0" i="1" dirty="0"/>
          </a:p>
        </p:txBody>
      </p:sp>
    </p:spTree>
    <p:extLst>
      <p:ext uri="{BB962C8B-B14F-4D97-AF65-F5344CB8AC3E}">
        <p14:creationId xmlns:p14="http://schemas.microsoft.com/office/powerpoint/2010/main" val="4130526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718"/>
            <a:ext cx="8534400" cy="2057082"/>
          </a:xfrm>
        </p:spPr>
        <p:txBody>
          <a:bodyPr>
            <a:normAutofit/>
          </a:bodyPr>
          <a:lstStyle/>
          <a:p>
            <a:pPr algn="ctr"/>
            <a:r>
              <a:rPr lang="en-US" cap="none" dirty="0" smtClean="0"/>
              <a:t>KEY POINT:</a:t>
            </a:r>
            <a:br>
              <a:rPr lang="en-US" cap="none" dirty="0" smtClean="0"/>
            </a:br>
            <a:r>
              <a:rPr lang="en-US" cap="none" dirty="0" smtClean="0"/>
              <a:t>God wants to answer your prayers</a:t>
            </a:r>
            <a:endParaRPr lang="en-US" cap="none" dirty="0"/>
          </a:p>
        </p:txBody>
      </p:sp>
      <p:sp>
        <p:nvSpPr>
          <p:cNvPr id="3" name="Content Placeholder 2"/>
          <p:cNvSpPr>
            <a:spLocks noGrp="1"/>
          </p:cNvSpPr>
          <p:nvPr>
            <p:ph idx="1"/>
          </p:nvPr>
        </p:nvSpPr>
        <p:spPr>
          <a:xfrm>
            <a:off x="457200" y="3048000"/>
            <a:ext cx="8077200" cy="2590800"/>
          </a:xfrm>
        </p:spPr>
        <p:txBody>
          <a:bodyPr>
            <a:normAutofit/>
          </a:bodyPr>
          <a:lstStyle/>
          <a:p>
            <a:r>
              <a:rPr lang="en-US" sz="3200" dirty="0" smtClean="0"/>
              <a:t>Memory verse</a:t>
            </a:r>
            <a:r>
              <a:rPr lang="en-US" sz="3200" b="0" i="1" dirty="0" smtClean="0"/>
              <a:t>:  “Call </a:t>
            </a:r>
            <a:r>
              <a:rPr lang="en-US" sz="3200" b="0" i="1" dirty="0"/>
              <a:t>to Me, and I will answer you, and show you great and mighty things, which you do not know.’  Jeremiah 33:3</a:t>
            </a:r>
          </a:p>
        </p:txBody>
      </p:sp>
    </p:spTree>
    <p:extLst>
      <p:ext uri="{BB962C8B-B14F-4D97-AF65-F5344CB8AC3E}">
        <p14:creationId xmlns:p14="http://schemas.microsoft.com/office/powerpoint/2010/main" val="2991671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cap="none" dirty="0" smtClean="0"/>
              <a:t>1. Your </a:t>
            </a:r>
            <a:r>
              <a:rPr lang="en-US" i="1" u="sng" cap="none" dirty="0" smtClean="0"/>
              <a:t>relationships</a:t>
            </a:r>
            <a:r>
              <a:rPr lang="en-US" cap="none" dirty="0" smtClean="0"/>
              <a:t> matter</a:t>
            </a:r>
            <a:endParaRPr lang="en-US" cap="none" dirty="0"/>
          </a:p>
        </p:txBody>
      </p:sp>
      <p:sp>
        <p:nvSpPr>
          <p:cNvPr id="3" name="Content Placeholder 2"/>
          <p:cNvSpPr>
            <a:spLocks noGrp="1"/>
          </p:cNvSpPr>
          <p:nvPr>
            <p:ph idx="1"/>
          </p:nvPr>
        </p:nvSpPr>
        <p:spPr>
          <a:xfrm>
            <a:off x="457200" y="1905000"/>
            <a:ext cx="7620000" cy="4221163"/>
          </a:xfrm>
        </p:spPr>
        <p:txBody>
          <a:bodyPr>
            <a:normAutofit/>
          </a:bodyPr>
          <a:lstStyle/>
          <a:p>
            <a:endParaRPr lang="en-US" sz="2800" b="0" i="1" dirty="0"/>
          </a:p>
        </p:txBody>
      </p:sp>
      <p:pic>
        <p:nvPicPr>
          <p:cNvPr id="2050" name="Picture 2" descr="http://www.wellnessonline.com/images/couplear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09752"/>
            <a:ext cx="4876800" cy="452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2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Mark 11:24-25</a:t>
            </a:r>
          </a:p>
        </p:txBody>
      </p:sp>
      <p:sp>
        <p:nvSpPr>
          <p:cNvPr id="3" name="Content Placeholder 2"/>
          <p:cNvSpPr>
            <a:spLocks noGrp="1"/>
          </p:cNvSpPr>
          <p:nvPr>
            <p:ph idx="1"/>
          </p:nvPr>
        </p:nvSpPr>
        <p:spPr>
          <a:xfrm>
            <a:off x="457200" y="1752600"/>
            <a:ext cx="7620000" cy="4343399"/>
          </a:xfrm>
        </p:spPr>
        <p:txBody>
          <a:bodyPr>
            <a:noAutofit/>
          </a:bodyPr>
          <a:lstStyle/>
          <a:p>
            <a:r>
              <a:rPr lang="en-US" sz="3600" b="0" i="1" dirty="0"/>
              <a:t>“Therefore I say to you, whatever things you ask when you pray, believe that you receive them, and you will have them.  And whenever you stand praying, if you have anything against anyone, forgive him, that your Father in heaven may also forgive you your trespasses</a:t>
            </a:r>
            <a:r>
              <a:rPr lang="en-US" sz="3600" b="0" i="1" dirty="0" smtClean="0"/>
              <a:t>.”</a:t>
            </a:r>
            <a:endParaRPr lang="en-US" sz="3600" b="0" i="1" dirty="0"/>
          </a:p>
        </p:txBody>
      </p:sp>
    </p:spTree>
    <p:extLst>
      <p:ext uri="{BB962C8B-B14F-4D97-AF65-F5344CB8AC3E}">
        <p14:creationId xmlns:p14="http://schemas.microsoft.com/office/powerpoint/2010/main" val="158233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a:t>1 Peter 3:7</a:t>
            </a:r>
          </a:p>
        </p:txBody>
      </p:sp>
      <p:sp>
        <p:nvSpPr>
          <p:cNvPr id="3" name="Content Placeholder 2"/>
          <p:cNvSpPr>
            <a:spLocks noGrp="1"/>
          </p:cNvSpPr>
          <p:nvPr>
            <p:ph idx="1"/>
          </p:nvPr>
        </p:nvSpPr>
        <p:spPr>
          <a:xfrm>
            <a:off x="457200" y="2133600"/>
            <a:ext cx="7620000" cy="3962399"/>
          </a:xfrm>
        </p:spPr>
        <p:txBody>
          <a:bodyPr>
            <a:normAutofit/>
          </a:bodyPr>
          <a:lstStyle/>
          <a:p>
            <a:r>
              <a:rPr lang="en-US" sz="3600" b="0" i="1" dirty="0"/>
              <a:t>“Husbands, likewise, dwell with them with understanding, giving honor to the wife, as to the weaker vessel, and as being heirs together of the grace of life, that your prayers may not be hindered</a:t>
            </a:r>
            <a:r>
              <a:rPr lang="en-US" sz="3600" b="0" i="1" dirty="0" smtClean="0"/>
              <a:t>.”</a:t>
            </a:r>
            <a:endParaRPr lang="en-US" sz="3600" b="0" i="1" dirty="0"/>
          </a:p>
        </p:txBody>
      </p:sp>
    </p:spTree>
    <p:extLst>
      <p:ext uri="{BB962C8B-B14F-4D97-AF65-F5344CB8AC3E}">
        <p14:creationId xmlns:p14="http://schemas.microsoft.com/office/powerpoint/2010/main" val="1537378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cap="none" dirty="0"/>
              <a:t>2</a:t>
            </a:r>
            <a:r>
              <a:rPr lang="en-US" cap="none" dirty="0" smtClean="0"/>
              <a:t>. Your </a:t>
            </a:r>
            <a:r>
              <a:rPr lang="en-US" i="1" u="sng" cap="none" dirty="0" smtClean="0"/>
              <a:t>motives</a:t>
            </a:r>
            <a:r>
              <a:rPr lang="en-US" cap="none" dirty="0" smtClean="0"/>
              <a:t> matter</a:t>
            </a:r>
            <a:endParaRPr lang="en-US" cap="none" dirty="0"/>
          </a:p>
        </p:txBody>
      </p:sp>
      <p:sp>
        <p:nvSpPr>
          <p:cNvPr id="3" name="Content Placeholder 2"/>
          <p:cNvSpPr>
            <a:spLocks noGrp="1"/>
          </p:cNvSpPr>
          <p:nvPr>
            <p:ph idx="1"/>
          </p:nvPr>
        </p:nvSpPr>
        <p:spPr>
          <a:xfrm>
            <a:off x="457200" y="1905000"/>
            <a:ext cx="7620000" cy="4221163"/>
          </a:xfrm>
        </p:spPr>
        <p:txBody>
          <a:bodyPr>
            <a:normAutofit/>
          </a:bodyPr>
          <a:lstStyle/>
          <a:p>
            <a:endParaRPr lang="en-US" sz="2800" b="0" i="1" dirty="0"/>
          </a:p>
        </p:txBody>
      </p:sp>
      <p:pic>
        <p:nvPicPr>
          <p:cNvPr id="3074" name="Picture 2" descr="http://www.davidiangrant.com/images/portfolio/reflection_self-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832996" cy="439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30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pPr algn="r"/>
            <a:r>
              <a:rPr lang="en-US" sz="4000" dirty="0" smtClean="0"/>
              <a:t>James 4:3</a:t>
            </a:r>
            <a:endParaRPr lang="en-US" sz="4000" dirty="0"/>
          </a:p>
        </p:txBody>
      </p:sp>
      <p:sp>
        <p:nvSpPr>
          <p:cNvPr id="3" name="Content Placeholder 2"/>
          <p:cNvSpPr>
            <a:spLocks noGrp="1"/>
          </p:cNvSpPr>
          <p:nvPr>
            <p:ph idx="1"/>
          </p:nvPr>
        </p:nvSpPr>
        <p:spPr>
          <a:xfrm>
            <a:off x="457200" y="2286000"/>
            <a:ext cx="7620000" cy="3809999"/>
          </a:xfrm>
        </p:spPr>
        <p:txBody>
          <a:bodyPr>
            <a:normAutofit/>
          </a:bodyPr>
          <a:lstStyle/>
          <a:p>
            <a:r>
              <a:rPr lang="en-US" sz="3600" b="0" i="1" dirty="0"/>
              <a:t>“You ask and do not receive, because you ask amiss, that you may spend it on your pleasures</a:t>
            </a:r>
            <a:r>
              <a:rPr lang="en-US" sz="3600" b="0" i="1" dirty="0" smtClean="0"/>
              <a:t>.”</a:t>
            </a:r>
            <a:endParaRPr lang="en-US" sz="3600" b="0" i="1" dirty="0"/>
          </a:p>
        </p:txBody>
      </p:sp>
    </p:spTree>
    <p:extLst>
      <p:ext uri="{BB962C8B-B14F-4D97-AF65-F5344CB8AC3E}">
        <p14:creationId xmlns:p14="http://schemas.microsoft.com/office/powerpoint/2010/main" val="3891032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301</TotalTime>
  <Words>543</Words>
  <Application>Microsoft Office PowerPoint</Application>
  <PresentationFormat>On-screen Show (4:3)</PresentationFormat>
  <Paragraphs>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Essential</vt:lpstr>
      <vt:lpstr>PowerPoint Presentation</vt:lpstr>
      <vt:lpstr>PowerPoint Presentation</vt:lpstr>
      <vt:lpstr>Job 30:20</vt:lpstr>
      <vt:lpstr>KEY POINT: God wants to answer your prayers</vt:lpstr>
      <vt:lpstr>1. Your relationships matter</vt:lpstr>
      <vt:lpstr>Mark 11:24-25</vt:lpstr>
      <vt:lpstr>1 Peter 3:7</vt:lpstr>
      <vt:lpstr>2. Your motives matter</vt:lpstr>
      <vt:lpstr>James 4:3</vt:lpstr>
      <vt:lpstr>Proverbs 16:2</vt:lpstr>
      <vt:lpstr>3. The way you live matters</vt:lpstr>
      <vt:lpstr>James 5:16</vt:lpstr>
      <vt:lpstr>Proverbs 15:29</vt:lpstr>
      <vt:lpstr>4. Your faith matters</vt:lpstr>
      <vt:lpstr>James 1:6-7</vt:lpstr>
      <vt:lpstr>Matthew 9:28-30</vt:lpstr>
      <vt:lpstr>5. God’s will matters</vt:lpstr>
      <vt:lpstr>1 John 5:14-15</vt:lpstr>
      <vt:lpstr>2 Corinthians 12:8-9</vt:lpstr>
      <vt:lpstr>PowerPoint Presentation</vt:lpstr>
      <vt:lpstr>The ultimate conversation isn’t about answers; it’s about intimacy.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Anthony Messeh</dc:creator>
  <cp:lastModifiedBy>Fr. Anthony Messeh</cp:lastModifiedBy>
  <cp:revision>6</cp:revision>
  <dcterms:created xsi:type="dcterms:W3CDTF">2012-09-22T22:04:20Z</dcterms:created>
  <dcterms:modified xsi:type="dcterms:W3CDTF">2012-09-23T03:05:52Z</dcterms:modified>
</cp:coreProperties>
</file>