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85" r:id="rId3"/>
    <p:sldId id="294" r:id="rId4"/>
    <p:sldId id="295" r:id="rId5"/>
    <p:sldId id="291" r:id="rId6"/>
    <p:sldId id="296" r:id="rId7"/>
    <p:sldId id="275" r:id="rId8"/>
    <p:sldId id="292" r:id="rId9"/>
    <p:sldId id="288" r:id="rId10"/>
    <p:sldId id="297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A50021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E28741-D2EB-4170-A2D4-C7B790BEC1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236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C0E5C4-CEC5-4DDB-B074-74768A41AD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752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199B0-6262-4B5E-BEAC-DF08E524BCC3}" type="slidenum">
              <a:rPr lang="en-US"/>
              <a:pPr/>
              <a:t>1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10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2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3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5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6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77B2C-E34C-4EF4-A9D2-A2398C4213F8}" type="slidenum">
              <a:rPr lang="en-US"/>
              <a:pPr/>
              <a:t>7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0855-DC36-4AFE-B58F-CD505CD44F6F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AA9A8-7C2F-4A8F-A906-70D21741F352}" type="slidenum">
              <a:rPr lang="en-US"/>
              <a:pPr/>
              <a:t>9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0F13D-9191-4284-BF4A-7C99F46407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23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D2BF9-F888-403E-A75E-70C908CCD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927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D3246-908F-4B55-9A14-F907C8F347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04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859DB-19D5-4CC9-979F-C8241F3FC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73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6628-C1BB-4F4E-974E-A815B33E52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36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BDABA-83B6-4CB1-877C-F3C889E9E3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94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84D9-758B-4797-B14A-03B1517BD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81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BBDA3-60D4-4722-9055-3675C8D2B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73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03854-51C6-4FE7-A991-F7B392BFB7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6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052E4-6651-43BA-A8EF-149D59366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835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B24F9-954E-479E-9D35-83255139E5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91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E85630-2C99-4061-81A1-CCDDC59EA2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000099"/>
                </a:solidFill>
              </a:rPr>
              <a:t>Offering Better, not More</a:t>
            </a:r>
            <a:endParaRPr lang="en-US" sz="4800" b="1" dirty="0">
              <a:solidFill>
                <a:srgbClr val="000099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Second Sunday of </a:t>
            </a:r>
            <a:r>
              <a:rPr lang="en-US" sz="2800" dirty="0" err="1"/>
              <a:t>Mesra</a:t>
            </a:r>
            <a:endParaRPr lang="en-US" sz="2800" dirty="0"/>
          </a:p>
          <a:p>
            <a:r>
              <a:rPr lang="en-US" sz="2800" dirty="0" smtClean="0"/>
              <a:t>August 14, 2011</a:t>
            </a:r>
          </a:p>
          <a:p>
            <a:r>
              <a:rPr lang="en-US" sz="2800" dirty="0" smtClean="0"/>
              <a:t>Luke 5:27-39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sz="3600" i="1" dirty="0" smtClean="0"/>
              <a:t>	“And whatever you do, do it heartily, as to the Lord and not to men”  </a:t>
            </a:r>
            <a:endParaRPr lang="en-US" sz="3600" i="1" dirty="0" smtClean="0"/>
          </a:p>
          <a:p>
            <a:pPr marL="609600" indent="-609600" algn="ctr">
              <a:buFontTx/>
              <a:buNone/>
            </a:pPr>
            <a:r>
              <a:rPr lang="en-US" i="1" dirty="0" smtClean="0"/>
              <a:t>Colossians </a:t>
            </a:r>
            <a:r>
              <a:rPr lang="en-US" i="1" dirty="0" smtClean="0"/>
              <a:t>3:23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4267200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000099"/>
                </a:solidFill>
              </a:rPr>
              <a:t>Offer better, not more</a:t>
            </a:r>
            <a:endParaRPr lang="en-US" sz="4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01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24400"/>
            <a:ext cx="8229600" cy="1981200"/>
          </a:xfrm>
        </p:spPr>
        <p:txBody>
          <a:bodyPr/>
          <a:lstStyle/>
          <a:p>
            <a:endParaRPr lang="en-US" sz="4000" b="1" dirty="0">
              <a:solidFill>
                <a:srgbClr val="000099"/>
              </a:solidFill>
            </a:endParaRPr>
          </a:p>
        </p:txBody>
      </p:sp>
      <p:pic>
        <p:nvPicPr>
          <p:cNvPr id="11268" name="Picture 4" descr="http://oneyearbibleimages.com/levi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7537"/>
            <a:ext cx="6324600" cy="5104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53000"/>
            <a:ext cx="8229600" cy="17526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99"/>
                </a:solidFill>
              </a:rPr>
              <a:t>He offered what Jesus wanted</a:t>
            </a:r>
            <a:endParaRPr lang="en-US" sz="4000" b="1" dirty="0">
              <a:solidFill>
                <a:srgbClr val="000099"/>
              </a:solidFill>
            </a:endParaRPr>
          </a:p>
        </p:txBody>
      </p:sp>
      <p:pic>
        <p:nvPicPr>
          <p:cNvPr id="11268" name="Picture 4" descr="http://oneyearbibleimages.com/levi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7537"/>
            <a:ext cx="6324600" cy="5104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524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He knew who he was trying to please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b="1" dirty="0"/>
          </a:p>
        </p:txBody>
      </p:sp>
      <p:pic>
        <p:nvPicPr>
          <p:cNvPr id="4" name="Picture 5" descr="http://tweakosx.com/wp-content/uploads/2009/07/10870-blue-man-aiming-a-bow-and-arrow-at-a-target-during-archery-practice-clipart-illustr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85950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67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524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He knew who he was trying to please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b="1" dirty="0"/>
          </a:p>
          <a:p>
            <a:pPr marL="609600" indent="-609600">
              <a:buFontTx/>
              <a:buNone/>
            </a:pPr>
            <a:r>
              <a:rPr lang="en-US" i="1" dirty="0"/>
              <a:t>	“And the world is passing away, and the lust of it; but he who does the will of God abides forever.” 1 John 2:17 </a:t>
            </a:r>
          </a:p>
        </p:txBody>
      </p:sp>
    </p:spTree>
    <p:extLst>
      <p:ext uri="{BB962C8B-B14F-4D97-AF65-F5344CB8AC3E}">
        <p14:creationId xmlns:p14="http://schemas.microsoft.com/office/powerpoint/2010/main" xmlns="" val="42367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524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He knew who he was trying to please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b="1" dirty="0"/>
          </a:p>
          <a:p>
            <a:pPr marL="609600" indent="-609600">
              <a:buFontTx/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Why do you trouble the woman? For she has done </a:t>
            </a:r>
            <a:r>
              <a:rPr lang="en-US" i="1" u="sng" dirty="0" smtClean="0"/>
              <a:t>a good work for Me</a:t>
            </a:r>
            <a:r>
              <a:rPr lang="en-US" dirty="0" smtClean="0"/>
              <a:t>.”  Matthew 26:10</a:t>
            </a:r>
          </a:p>
        </p:txBody>
      </p:sp>
    </p:spTree>
    <p:extLst>
      <p:ext uri="{BB962C8B-B14F-4D97-AF65-F5344CB8AC3E}">
        <p14:creationId xmlns:p14="http://schemas.microsoft.com/office/powerpoint/2010/main" xmlns="" val="42367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304800"/>
            <a:ext cx="9144000" cy="6248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000" i="1" dirty="0"/>
              <a:t>	“Bondservants, be obedient to those who are your masters according to the flesh, with fear and trembling, </a:t>
            </a:r>
            <a:r>
              <a:rPr lang="en-US" sz="3000" i="1" u="sng" dirty="0"/>
              <a:t>in sincerity of heart</a:t>
            </a:r>
            <a:r>
              <a:rPr lang="en-US" sz="3000" i="1" dirty="0"/>
              <a:t>, </a:t>
            </a:r>
            <a:r>
              <a:rPr lang="en-US" sz="3000" i="1" u="sng" dirty="0"/>
              <a:t>as to Christ</a:t>
            </a:r>
            <a:r>
              <a:rPr lang="en-US" sz="3000" i="1" dirty="0"/>
              <a:t>; </a:t>
            </a:r>
            <a:r>
              <a:rPr lang="en-US" sz="3000" i="1" u="sng" dirty="0"/>
              <a:t>not with </a:t>
            </a:r>
            <a:r>
              <a:rPr lang="en-US" sz="3000" i="1" u="sng" dirty="0" err="1"/>
              <a:t>eyeservice</a:t>
            </a:r>
            <a:r>
              <a:rPr lang="en-US" sz="3000" i="1" dirty="0"/>
              <a:t>, </a:t>
            </a:r>
            <a:r>
              <a:rPr lang="en-US" sz="3000" i="1" u="sng" dirty="0"/>
              <a:t>as men-pleasers</a:t>
            </a:r>
            <a:r>
              <a:rPr lang="en-US" sz="3000" i="1" dirty="0"/>
              <a:t>, but as bondservants of Christ, doing the </a:t>
            </a:r>
            <a:r>
              <a:rPr lang="en-US" sz="3000" i="1" u="sng" dirty="0"/>
              <a:t>will of God from the heart</a:t>
            </a:r>
            <a:r>
              <a:rPr lang="en-US" sz="3000" i="1" dirty="0"/>
              <a:t>, with goodwill doing service, </a:t>
            </a:r>
            <a:r>
              <a:rPr lang="en-US" sz="3000" i="1" u="sng" dirty="0"/>
              <a:t>as to the Lord, and not to men</a:t>
            </a:r>
            <a:r>
              <a:rPr lang="en-US" sz="3000" i="1" dirty="0"/>
              <a:t>, knowing that whatever good anyone does, he will receive the same from the Lord, whether he is a slave or free.  And you, masters, do the same things to them, giving up threatening, knowing that </a:t>
            </a:r>
            <a:r>
              <a:rPr lang="en-US" sz="3000" i="1" u="sng" dirty="0"/>
              <a:t>your own Master also is in heaven</a:t>
            </a:r>
            <a:r>
              <a:rPr lang="en-US" sz="3000" i="1" dirty="0"/>
              <a:t>, and there is no partiality with Him.”  </a:t>
            </a:r>
            <a:r>
              <a:rPr lang="en-US" sz="3000" dirty="0"/>
              <a:t>Ephesians 6:5-9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Make offering to </a:t>
            </a:r>
            <a:r>
              <a:rPr lang="en-US" b="1" dirty="0" smtClean="0">
                <a:solidFill>
                  <a:srgbClr val="000099"/>
                </a:solidFill>
              </a:rPr>
              <a:t>Jesus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://bibleseo.com/wp-content/uploads/2008/10/woman-wash-feet-01.jpg?6a8f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676400"/>
            <a:ext cx="4114800" cy="5083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01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i="1" dirty="0"/>
              <a:t>	</a:t>
            </a:r>
            <a:r>
              <a:rPr lang="en-US" i="1" dirty="0" smtClean="0"/>
              <a:t>“Two </a:t>
            </a:r>
            <a:r>
              <a:rPr lang="en-US" i="1" dirty="0"/>
              <a:t>men went up to the temple to pray, one a Pharisee and the other a tax collector.  The Pharisee stood and prayed thus with himself, `God, I thank You that I am not like other men--</a:t>
            </a:r>
            <a:r>
              <a:rPr lang="en-US" i="1" dirty="0" err="1"/>
              <a:t>extortioners</a:t>
            </a:r>
            <a:r>
              <a:rPr lang="en-US" i="1" dirty="0"/>
              <a:t>, unjust, adulterers, or even as this tax collector. `I fast twice a week; I give tithes of all that I possess.'  And the tax collector, standing afar off, would not so much as raise his eyes to heaven, but beat his breast, saying, `God, be merciful to me a sinner</a:t>
            </a:r>
            <a:r>
              <a:rPr lang="en-US" i="1" dirty="0" smtClean="0"/>
              <a:t>!’”  </a:t>
            </a:r>
            <a:r>
              <a:rPr lang="en-US" dirty="0" smtClean="0"/>
              <a:t>Luke 18:10-13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63</Words>
  <Application>Microsoft Office PowerPoint</Application>
  <PresentationFormat>On-screen Show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Offering Better, not More</vt:lpstr>
      <vt:lpstr>Slide 2</vt:lpstr>
      <vt:lpstr>He offered what Jesus wanted</vt:lpstr>
      <vt:lpstr>He knew who he was trying to please</vt:lpstr>
      <vt:lpstr>He knew who he was trying to please</vt:lpstr>
      <vt:lpstr>He knew who he was trying to please</vt:lpstr>
      <vt:lpstr>Slide 7</vt:lpstr>
      <vt:lpstr>Make offering to Jesus</vt:lpstr>
      <vt:lpstr>Slide 9</vt:lpstr>
      <vt:lpstr>Offer better, not more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14</cp:revision>
  <dcterms:created xsi:type="dcterms:W3CDTF">2008-01-11T14:45:00Z</dcterms:created>
  <dcterms:modified xsi:type="dcterms:W3CDTF">2011-08-14T13:45:31Z</dcterms:modified>
</cp:coreProperties>
</file>