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6" r:id="rId7"/>
    <p:sldId id="260" r:id="rId8"/>
    <p:sldId id="267" r:id="rId9"/>
    <p:sldId id="261" r:id="rId10"/>
    <p:sldId id="265" r:id="rId11"/>
    <p:sldId id="262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/>
                <a:cs typeface="Times New Roman"/>
              </a:rPr>
              <a:t>Obeying the Truth </a:t>
            </a:r>
            <a:endParaRPr lang="en-US" sz="4800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Sunday of </a:t>
            </a:r>
            <a:r>
              <a:rPr lang="en-US" dirty="0" err="1" smtClean="0"/>
              <a:t>Babah</a:t>
            </a:r>
            <a:r>
              <a:rPr lang="en-US" dirty="0" smtClean="0"/>
              <a:t> 1733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91" y="482995"/>
            <a:ext cx="4354877" cy="348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96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St. Athanasius (297-</a:t>
            </a:r>
            <a:r>
              <a:rPr lang="en-US" b="1" u="sng" dirty="0">
                <a:latin typeface="Times New Roman"/>
                <a:cs typeface="Times New Roman"/>
              </a:rPr>
              <a:t>375)</a:t>
            </a:r>
            <a:endParaRPr lang="en-US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66935" cy="408721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“</a:t>
            </a:r>
            <a:r>
              <a:rPr lang="en-US" sz="3200" u="sng" dirty="0">
                <a:latin typeface="Times New Roman"/>
                <a:cs typeface="Times New Roman"/>
              </a:rPr>
              <a:t>But beyond these [Scriptural] sayings, let us look at the very tradition, teaching and faith of the Catholic Church from the beginning, which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Lord gave, the Apostles preached, and the Fathers kept."</a:t>
            </a:r>
            <a:r>
              <a:rPr lang="en-US" sz="3200" u="sng" dirty="0">
                <a:latin typeface="Times New Roman"/>
                <a:cs typeface="Times New Roman"/>
              </a:rPr>
              <a:t> </a:t>
            </a:r>
            <a:r>
              <a:rPr lang="en-US" sz="3200" u="sng" dirty="0" smtClean="0">
                <a:latin typeface="Times New Roman"/>
                <a:cs typeface="Times New Roman"/>
              </a:rPr>
              <a:t>(</a:t>
            </a:r>
            <a:r>
              <a:rPr lang="en-US" sz="3200" i="1" u="sng" dirty="0" smtClean="0">
                <a:latin typeface="Times New Roman"/>
                <a:cs typeface="Times New Roman"/>
              </a:rPr>
              <a:t>Four </a:t>
            </a:r>
            <a:r>
              <a:rPr lang="en-US" sz="3200" i="1" u="sng" dirty="0">
                <a:latin typeface="Times New Roman"/>
                <a:cs typeface="Times New Roman"/>
              </a:rPr>
              <a:t>Letters to </a:t>
            </a:r>
            <a:r>
              <a:rPr lang="en-US" sz="3200" i="1" u="sng" dirty="0" err="1">
                <a:latin typeface="Times New Roman"/>
                <a:cs typeface="Times New Roman"/>
              </a:rPr>
              <a:t>Serapion</a:t>
            </a:r>
            <a:r>
              <a:rPr lang="en-US" sz="3200" i="1" u="sng" dirty="0">
                <a:latin typeface="Times New Roman"/>
                <a:cs typeface="Times New Roman"/>
              </a:rPr>
              <a:t> of </a:t>
            </a:r>
            <a:r>
              <a:rPr lang="en-US" sz="3200" i="1" u="sng" dirty="0" err="1">
                <a:latin typeface="Times New Roman"/>
                <a:cs typeface="Times New Roman"/>
              </a:rPr>
              <a:t>Thmuis</a:t>
            </a:r>
            <a:r>
              <a:rPr lang="en-US" sz="3200" i="1" u="sng" dirty="0">
                <a:latin typeface="Times New Roman"/>
                <a:cs typeface="Times New Roman"/>
              </a:rPr>
              <a:t>, 1:28).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633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Humble shall hear !!!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840899" cy="420897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/>
                <a:cs typeface="Times New Roman"/>
              </a:rPr>
              <a:t>I will bless the Lord at all times;</a:t>
            </a:r>
          </a:p>
          <a:p>
            <a:r>
              <a:rPr lang="en-US" sz="3200" dirty="0">
                <a:latin typeface="Times New Roman"/>
                <a:cs typeface="Times New Roman"/>
              </a:rPr>
              <a:t>His praise </a:t>
            </a:r>
            <a:r>
              <a:rPr lang="en-US" sz="3200" i="1" dirty="0">
                <a:latin typeface="Times New Roman"/>
                <a:cs typeface="Times New Roman"/>
              </a:rPr>
              <a:t>shall</a:t>
            </a:r>
            <a:r>
              <a:rPr lang="en-US" sz="3200" dirty="0">
                <a:latin typeface="Times New Roman"/>
                <a:cs typeface="Times New Roman"/>
              </a:rPr>
              <a:t> continually </a:t>
            </a:r>
            <a:r>
              <a:rPr lang="en-US" sz="3200" i="1" dirty="0">
                <a:latin typeface="Times New Roman"/>
                <a:cs typeface="Times New Roman"/>
              </a:rPr>
              <a:t>be</a:t>
            </a:r>
            <a:r>
              <a:rPr lang="en-US" sz="3200" dirty="0">
                <a:latin typeface="Times New Roman"/>
                <a:cs typeface="Times New Roman"/>
              </a:rPr>
              <a:t> in my mouth</a:t>
            </a:r>
            <a:r>
              <a:rPr lang="en-US" sz="3200" dirty="0" smtClean="0">
                <a:latin typeface="Times New Roman"/>
                <a:cs typeface="Times New Roman"/>
              </a:rPr>
              <a:t>.</a:t>
            </a:r>
            <a:endParaRPr lang="is-IS" sz="3200" b="1" dirty="0">
              <a:latin typeface="Times New Roman"/>
              <a:cs typeface="Times New Roman"/>
            </a:endParaRPr>
          </a:p>
          <a:p>
            <a:r>
              <a:rPr lang="en-US" sz="3200" dirty="0">
                <a:latin typeface="Times New Roman"/>
                <a:cs typeface="Times New Roman"/>
              </a:rPr>
              <a:t>My soul shall make its boast in the Lord;</a:t>
            </a:r>
          </a:p>
          <a:p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humble shall hear </a:t>
            </a:r>
            <a:r>
              <a:rPr lang="en-US" sz="32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of it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and be glad</a:t>
            </a:r>
            <a:r>
              <a:rPr lang="en-US" sz="3200" dirty="0" smtClean="0">
                <a:latin typeface="Times New Roman"/>
                <a:cs typeface="Times New Roman"/>
              </a:rPr>
              <a:t>. Ps 34:1,2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7301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Obeying the Truth in action !!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u="sng" dirty="0">
                <a:solidFill>
                  <a:srgbClr val="FF0000"/>
                </a:solidFill>
                <a:latin typeface="Times New Roman"/>
                <a:cs typeface="Times New Roman"/>
              </a:rPr>
              <a:t> Immediately he arose, took up the bed, and went out</a:t>
            </a:r>
            <a:r>
              <a:rPr lang="en-US" sz="4000" dirty="0">
                <a:latin typeface="Times New Roman"/>
                <a:cs typeface="Times New Roman"/>
              </a:rPr>
              <a:t> in the presence of them all, so that all were amazed and glorified God, saying, “We never saw </a:t>
            </a:r>
            <a:r>
              <a:rPr lang="en-US" sz="4000" i="1" dirty="0">
                <a:latin typeface="Times New Roman"/>
                <a:cs typeface="Times New Roman"/>
              </a:rPr>
              <a:t>anything</a:t>
            </a:r>
            <a:r>
              <a:rPr lang="en-US" sz="4000" dirty="0">
                <a:latin typeface="Times New Roman"/>
                <a:cs typeface="Times New Roman"/>
              </a:rPr>
              <a:t> like this!</a:t>
            </a:r>
            <a:r>
              <a:rPr lang="en-US" sz="4000" dirty="0" smtClean="0">
                <a:latin typeface="Times New Roman"/>
                <a:cs typeface="Times New Roman"/>
              </a:rPr>
              <a:t>” Mk 2:!2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944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Liturgy of St Basil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75574" cy="417418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/>
                <a:cs typeface="Times New Roman"/>
              </a:rPr>
              <a:t>And those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who rightly define the word of truth with him</a:t>
            </a:r>
            <a:r>
              <a:rPr lang="en-US" sz="3600" b="1" dirty="0">
                <a:latin typeface="Times New Roman"/>
                <a:cs typeface="Times New Roman"/>
              </a:rPr>
              <a:t>, grant them unto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Your Holy Church to shepherd Your flock in peace</a:t>
            </a:r>
            <a:r>
              <a:rPr lang="en-US" sz="3600" b="1" dirty="0">
                <a:latin typeface="Times New Roman"/>
                <a:cs typeface="Times New Roman"/>
              </a:rPr>
              <a:t>. </a:t>
            </a:r>
            <a:endParaRPr lang="en-US" sz="3600" dirty="0">
              <a:latin typeface="Times New Roman"/>
              <a:cs typeface="Times New Roman"/>
            </a:endParaRPr>
          </a:p>
          <a:p>
            <a:r>
              <a:rPr lang="en-US" sz="3600" b="1" dirty="0">
                <a:latin typeface="Times New Roman"/>
                <a:cs typeface="Times New Roman"/>
              </a:rPr>
              <a:t>Remember, O Lord, the Orthodox </a:t>
            </a:r>
            <a:r>
              <a:rPr lang="en-US" sz="3600" b="1" dirty="0" err="1" smtClean="0">
                <a:latin typeface="Times New Roman"/>
                <a:cs typeface="Times New Roman"/>
              </a:rPr>
              <a:t>Hegumens</a:t>
            </a:r>
            <a:r>
              <a:rPr lang="en-US" sz="3600" b="1" dirty="0" smtClean="0">
                <a:latin typeface="Times New Roman"/>
                <a:cs typeface="Times New Roman"/>
              </a:rPr>
              <a:t>, </a:t>
            </a:r>
            <a:r>
              <a:rPr lang="en-US" sz="3600" b="1" dirty="0">
                <a:latin typeface="Times New Roman"/>
                <a:cs typeface="Times New Roman"/>
              </a:rPr>
              <a:t>Priests, and Deacons. </a:t>
            </a:r>
            <a:endParaRPr lang="en-US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31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Applications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3600" dirty="0" smtClean="0">
                <a:latin typeface="Times New Roman"/>
                <a:cs typeface="Times New Roman"/>
              </a:rPr>
              <a:t> Did I choose to obey the Truth?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dirty="0" smtClean="0">
                <a:latin typeface="Times New Roman"/>
                <a:cs typeface="Times New Roman"/>
              </a:rPr>
              <a:t>Am I laying aside all kinds of sins?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dirty="0" smtClean="0">
                <a:latin typeface="Times New Roman"/>
                <a:cs typeface="Times New Roman"/>
              </a:rPr>
              <a:t>Is obeying the Truth, Active in my life or just a mental knowledge?</a:t>
            </a:r>
          </a:p>
          <a:p>
            <a:pPr marL="457200" indent="-457200">
              <a:buFont typeface="+mj-ea"/>
              <a:buAutoNum type="circleNumDbPlain"/>
            </a:pPr>
            <a:endParaRPr lang="en-US" dirty="0" smtClean="0"/>
          </a:p>
          <a:p>
            <a:pPr marL="457200" indent="-457200">
              <a:buFont typeface="+mj-ea"/>
              <a:buAutoNum type="circleNumDbPlain"/>
            </a:pPr>
            <a:endParaRPr lang="en-US" dirty="0" smtClean="0"/>
          </a:p>
          <a:p>
            <a:pPr marL="457200" indent="-457200">
              <a:buFont typeface="+mj-ea"/>
              <a:buAutoNum type="circleNumDbPlain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3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/>
                <a:cs typeface="Times New Roman"/>
              </a:rPr>
              <a:t>St. </a:t>
            </a:r>
            <a:r>
              <a:rPr lang="en-US" b="1" dirty="0" err="1" smtClean="0">
                <a:latin typeface="Times New Roman"/>
                <a:cs typeface="Times New Roman"/>
              </a:rPr>
              <a:t>Irenaeus</a:t>
            </a:r>
            <a:r>
              <a:rPr lang="en-US" b="1" dirty="0">
                <a:latin typeface="Times New Roman"/>
                <a:cs typeface="Times New Roman"/>
              </a:rPr>
              <a:t>, (130-202)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806107" cy="427855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“</a:t>
            </a:r>
            <a:r>
              <a:rPr lang="en-US" sz="3200" dirty="0">
                <a:latin typeface="Times New Roman"/>
                <a:cs typeface="Times New Roman"/>
              </a:rPr>
              <a:t>We have known the method of our salvation by </a:t>
            </a:r>
            <a:r>
              <a:rPr lang="en-US" sz="3200" u="sng" dirty="0">
                <a:solidFill>
                  <a:srgbClr val="FF0000"/>
                </a:solidFill>
                <a:latin typeface="Times New Roman"/>
                <a:cs typeface="Times New Roman"/>
              </a:rPr>
              <a:t>no other means than those by whom the gospel came to us</a:t>
            </a:r>
            <a:r>
              <a:rPr lang="en-US" sz="3200" dirty="0">
                <a:latin typeface="Times New Roman"/>
                <a:cs typeface="Times New Roman"/>
              </a:rPr>
              <a:t>; which gospel they truly preached; but afterward, by the will of God, they delivered to us in the Scriptures, to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be for the future the foundation and pillar of our faith,</a:t>
            </a:r>
            <a:r>
              <a:rPr lang="en-US" sz="3200" dirty="0">
                <a:latin typeface="Times New Roman"/>
                <a:cs typeface="Times New Roman"/>
              </a:rPr>
              <a:t>” (Adv. H. 3:1)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856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Peddling the word of God !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/>
                <a:cs typeface="Times New Roman"/>
              </a:rPr>
              <a:t>For we are not, as so many</a:t>
            </a:r>
            <a:r>
              <a:rPr lang="en-US" sz="4000" dirty="0" smtClean="0">
                <a:latin typeface="Times New Roman"/>
                <a:cs typeface="Times New Roman"/>
              </a:rPr>
              <a:t>,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peddling the word of God</a:t>
            </a:r>
            <a:r>
              <a:rPr lang="en-US" sz="4000" dirty="0">
                <a:latin typeface="Times New Roman"/>
                <a:cs typeface="Times New Roman"/>
              </a:rPr>
              <a:t>; but as of sincerity, but as from God, we speak in the sight of God in Christ</a:t>
            </a:r>
            <a:r>
              <a:rPr lang="en-US" sz="4000" dirty="0" smtClean="0">
                <a:latin typeface="Times New Roman"/>
                <a:cs typeface="Times New Roman"/>
              </a:rPr>
              <a:t>. 2 </a:t>
            </a:r>
            <a:r>
              <a:rPr lang="en-US" sz="4000" dirty="0" err="1" smtClean="0">
                <a:latin typeface="Times New Roman"/>
                <a:cs typeface="Times New Roman"/>
              </a:rPr>
              <a:t>Cor</a:t>
            </a:r>
            <a:r>
              <a:rPr lang="en-US" sz="4000" dirty="0" smtClean="0">
                <a:latin typeface="Times New Roman"/>
                <a:cs typeface="Times New Roman"/>
              </a:rPr>
              <a:t> 2:17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664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Renouncing the hidden things of shame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162439" cy="408721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/>
                <a:cs typeface="Times New Roman"/>
              </a:rPr>
              <a:t>But we have renounced the hidden things of shame, not walking in craftiness nor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handling the word of God deceitfully, </a:t>
            </a:r>
            <a:r>
              <a:rPr lang="en-US" sz="3200" dirty="0">
                <a:latin typeface="Times New Roman"/>
                <a:cs typeface="Times New Roman"/>
              </a:rPr>
              <a:t>but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by manifestation of the truth </a:t>
            </a:r>
            <a:r>
              <a:rPr lang="en-US" sz="3200" dirty="0">
                <a:latin typeface="Times New Roman"/>
                <a:cs typeface="Times New Roman"/>
              </a:rPr>
              <a:t>commending ourselves to every man’s conscience in the sight of God</a:t>
            </a:r>
            <a:r>
              <a:rPr lang="en-US" sz="3200" dirty="0" smtClean="0">
                <a:latin typeface="Times New Roman"/>
                <a:cs typeface="Times New Roman"/>
              </a:rPr>
              <a:t>. 2 </a:t>
            </a:r>
            <a:r>
              <a:rPr lang="en-US" sz="3200" dirty="0" err="1" smtClean="0">
                <a:latin typeface="Times New Roman"/>
                <a:cs typeface="Times New Roman"/>
              </a:rPr>
              <a:t>Cor</a:t>
            </a:r>
            <a:r>
              <a:rPr lang="en-US" sz="3200" dirty="0" smtClean="0">
                <a:latin typeface="Times New Roman"/>
                <a:cs typeface="Times New Roman"/>
              </a:rPr>
              <a:t> 4:2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099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Obeying the Truth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Since you have purified your souls in obeying the truth through the 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Spirit </a:t>
            </a:r>
            <a:r>
              <a:rPr lang="en-US" sz="4000" dirty="0">
                <a:latin typeface="Times New Roman"/>
                <a:cs typeface="Times New Roman"/>
              </a:rPr>
              <a:t>in sincere love of the brethren, love one another fervently with a pure heart</a:t>
            </a:r>
            <a:r>
              <a:rPr lang="en-US" sz="4000" dirty="0" smtClean="0">
                <a:latin typeface="Times New Roman"/>
                <a:cs typeface="Times New Roman"/>
              </a:rPr>
              <a:t>, 1 Pet 1:22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56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 New Roman"/>
                <a:cs typeface="Times New Roman"/>
              </a:rPr>
              <a:t>Saint </a:t>
            </a:r>
            <a:r>
              <a:rPr lang="en-US" b="1" u="sng" dirty="0" smtClean="0">
                <a:latin typeface="Times New Roman"/>
                <a:cs typeface="Times New Roman"/>
              </a:rPr>
              <a:t>Ignatius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6000" dirty="0">
                <a:latin typeface="Times New Roman"/>
                <a:cs typeface="Times New Roman"/>
              </a:rPr>
              <a:t>It is not hard to obey </a:t>
            </a:r>
            <a:r>
              <a:rPr lang="en-US" sz="6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when we love </a:t>
            </a:r>
            <a:r>
              <a:rPr lang="en-US" sz="6000" dirty="0">
                <a:latin typeface="Times New Roman"/>
                <a:cs typeface="Times New Roman"/>
              </a:rPr>
              <a:t>the one whom we obey.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8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Consequences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62557" cy="4104605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/>
                <a:cs typeface="Times New Roman"/>
              </a:rPr>
              <a:t>Therefore,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laying aside all </a:t>
            </a:r>
            <a:r>
              <a:rPr lang="en-US" sz="3600" dirty="0">
                <a:latin typeface="Times New Roman"/>
                <a:cs typeface="Times New Roman"/>
              </a:rPr>
              <a:t>malice,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all</a:t>
            </a:r>
            <a:r>
              <a:rPr lang="en-US" sz="3600" dirty="0">
                <a:latin typeface="Times New Roman"/>
                <a:cs typeface="Times New Roman"/>
              </a:rPr>
              <a:t> deceit, hypocrisy, envy, and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all</a:t>
            </a:r>
            <a:r>
              <a:rPr lang="en-US" sz="3600" dirty="0">
                <a:latin typeface="Times New Roman"/>
                <a:cs typeface="Times New Roman"/>
              </a:rPr>
              <a:t> evil speaking, </a:t>
            </a:r>
            <a:r>
              <a:rPr lang="en-US" sz="3600" b="1" dirty="0">
                <a:latin typeface="Times New Roman"/>
                <a:cs typeface="Times New Roman"/>
              </a:rPr>
              <a:t>2 </a:t>
            </a:r>
            <a:r>
              <a:rPr lang="en-US" sz="3600" dirty="0">
                <a:latin typeface="Times New Roman"/>
                <a:cs typeface="Times New Roman"/>
              </a:rPr>
              <a:t>as newborn babes, desire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pure milk of the word</a:t>
            </a:r>
            <a:r>
              <a:rPr lang="en-US" sz="3600" dirty="0">
                <a:latin typeface="Times New Roman"/>
                <a:cs typeface="Times New Roman"/>
              </a:rPr>
              <a:t>, that you may grow thereby</a:t>
            </a:r>
            <a:r>
              <a:rPr lang="en-US" sz="3600" dirty="0" smtClean="0">
                <a:latin typeface="Times New Roman"/>
                <a:cs typeface="Times New Roman"/>
              </a:rPr>
              <a:t>, </a:t>
            </a:r>
            <a:r>
              <a:rPr lang="en-US" sz="3600" b="1" dirty="0">
                <a:latin typeface="Times New Roman"/>
                <a:cs typeface="Times New Roman"/>
              </a:rPr>
              <a:t>3 </a:t>
            </a:r>
            <a:r>
              <a:rPr lang="en-US" sz="3600" dirty="0">
                <a:latin typeface="Times New Roman"/>
                <a:cs typeface="Times New Roman"/>
              </a:rPr>
              <a:t>if indeed you have tasted that the Lord </a:t>
            </a:r>
            <a:r>
              <a:rPr lang="en-US" sz="3600" i="1" dirty="0">
                <a:latin typeface="Times New Roman"/>
                <a:cs typeface="Times New Roman"/>
              </a:rPr>
              <a:t>is</a:t>
            </a:r>
            <a:r>
              <a:rPr lang="en-US" sz="3600" dirty="0">
                <a:latin typeface="Times New Roman"/>
                <a:cs typeface="Times New Roman"/>
              </a:rPr>
              <a:t> gracious</a:t>
            </a:r>
            <a:r>
              <a:rPr lang="en-US" sz="3600" dirty="0" smtClean="0">
                <a:latin typeface="Times New Roman"/>
                <a:cs typeface="Times New Roman"/>
              </a:rPr>
              <a:t>. 1 Pet 2:1-3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1718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</a:t>
            </a:r>
            <a:r>
              <a:rPr lang="en-US" b="1" u="sng" dirty="0" smtClean="0">
                <a:latin typeface="Times New Roman"/>
                <a:cs typeface="Times New Roman"/>
              </a:rPr>
              <a:t>he Truth of the Gospel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/>
                <a:cs typeface="Times New Roman"/>
              </a:rPr>
              <a:t>to whom we did not yield submission even for an hour, that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truth of the gospel might continue with you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r>
              <a:rPr lang="en-US" sz="4400" dirty="0" smtClean="0">
                <a:latin typeface="Times New Roman"/>
                <a:cs typeface="Times New Roman"/>
              </a:rPr>
              <a:t> Gal 2:5</a:t>
            </a:r>
            <a:endParaRPr lang="en-US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942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Will of God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/>
                <a:cs typeface="Times New Roman"/>
              </a:rPr>
              <a:t>“For David, after he had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served his own generation by the will of God</a:t>
            </a:r>
            <a:r>
              <a:rPr lang="en-US" sz="4000" dirty="0">
                <a:latin typeface="Times New Roman"/>
                <a:cs typeface="Times New Roman"/>
              </a:rPr>
              <a:t>, fell asleep, was buried with his fathers, and saw corruption; </a:t>
            </a:r>
            <a:r>
              <a:rPr lang="en-US" sz="4000" dirty="0" smtClean="0">
                <a:latin typeface="Times New Roman"/>
                <a:cs typeface="Times New Roman"/>
              </a:rPr>
              <a:t> Acts 13:36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119045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39</TotalTime>
  <Words>527</Words>
  <Application>Microsoft Macintosh PowerPoint</Application>
  <PresentationFormat>On-screen Show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Obeying the Truth </vt:lpstr>
      <vt:lpstr>St. Irenaeus, (130-202)</vt:lpstr>
      <vt:lpstr>Peddling the word of God !</vt:lpstr>
      <vt:lpstr>Renouncing the hidden things of shame</vt:lpstr>
      <vt:lpstr>Obeying the Truth</vt:lpstr>
      <vt:lpstr>Saint Ignatius</vt:lpstr>
      <vt:lpstr>The Consequences </vt:lpstr>
      <vt:lpstr>The Truth of the Gospel</vt:lpstr>
      <vt:lpstr>The Will of God </vt:lpstr>
      <vt:lpstr>St. Athanasius (297-375)</vt:lpstr>
      <vt:lpstr>The Humble shall hear !!!</vt:lpstr>
      <vt:lpstr>Obeying the Truth in action !!</vt:lpstr>
      <vt:lpstr>Liturgy of St Basil</vt:lpstr>
      <vt:lpstr>Applications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Obeying the Truth </dc:title>
  <dc:creator>Father Mark Aziz</dc:creator>
  <cp:lastModifiedBy>Father Mark Aziz</cp:lastModifiedBy>
  <cp:revision>5</cp:revision>
  <dcterms:created xsi:type="dcterms:W3CDTF">2016-10-16T06:59:13Z</dcterms:created>
  <dcterms:modified xsi:type="dcterms:W3CDTF">2016-10-16T07:38:52Z</dcterms:modified>
</cp:coreProperties>
</file>