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97" r:id="rId4"/>
    <p:sldId id="306" r:id="rId5"/>
    <p:sldId id="305" r:id="rId6"/>
    <p:sldId id="304" r:id="rId7"/>
    <p:sldId id="299" r:id="rId8"/>
    <p:sldId id="302" r:id="rId9"/>
    <p:sldId id="280" r:id="rId10"/>
    <p:sldId id="300" r:id="rId11"/>
    <p:sldId id="301" r:id="rId12"/>
    <p:sldId id="303" r:id="rId13"/>
    <p:sldId id="298" r:id="rId14"/>
    <p:sldId id="278" r:id="rId15"/>
    <p:sldId id="276"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D00"/>
    <a:srgbClr val="325C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6" d="100"/>
          <a:sy n="76" d="100"/>
        </p:scale>
        <p:origin x="-2520"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8549224F-4F30-D745-9F4D-303A2AC83741}" type="datetimeFigureOut">
              <a:rPr lang="en-US" smtClean="0"/>
              <a:t>12/06/16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6F345F-4B8D-1845-9289-1B73D8969020}" type="slidenum">
              <a:rPr lang="en-US" smtClean="0"/>
              <a:t>‹#›</a:t>
            </a:fld>
            <a:endParaRPr lang="en-US"/>
          </a:p>
        </p:txBody>
      </p:sp>
    </p:spTree>
    <p:extLst>
      <p:ext uri="{BB962C8B-B14F-4D97-AF65-F5344CB8AC3E}">
        <p14:creationId xmlns:p14="http://schemas.microsoft.com/office/powerpoint/2010/main" val="1116358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8549224F-4F30-D745-9F4D-303A2AC83741}" type="datetimeFigureOut">
              <a:rPr lang="en-US" smtClean="0"/>
              <a:t>12/06/16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6F345F-4B8D-1845-9289-1B73D8969020}" type="slidenum">
              <a:rPr lang="en-US" smtClean="0"/>
              <a:t>‹#›</a:t>
            </a:fld>
            <a:endParaRPr lang="en-US"/>
          </a:p>
        </p:txBody>
      </p:sp>
    </p:spTree>
    <p:extLst>
      <p:ext uri="{BB962C8B-B14F-4D97-AF65-F5344CB8AC3E}">
        <p14:creationId xmlns:p14="http://schemas.microsoft.com/office/powerpoint/2010/main" val="1088698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8549224F-4F30-D745-9F4D-303A2AC83741}" type="datetimeFigureOut">
              <a:rPr lang="en-US" smtClean="0"/>
              <a:t>12/06/16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6F345F-4B8D-1845-9289-1B73D8969020}" type="slidenum">
              <a:rPr lang="en-US" smtClean="0"/>
              <a:t>‹#›</a:t>
            </a:fld>
            <a:endParaRPr lang="en-US"/>
          </a:p>
        </p:txBody>
      </p:sp>
    </p:spTree>
    <p:extLst>
      <p:ext uri="{BB962C8B-B14F-4D97-AF65-F5344CB8AC3E}">
        <p14:creationId xmlns:p14="http://schemas.microsoft.com/office/powerpoint/2010/main" val="3128749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8549224F-4F30-D745-9F4D-303A2AC83741}" type="datetimeFigureOut">
              <a:rPr lang="en-US" smtClean="0"/>
              <a:t>12/06/16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6F345F-4B8D-1845-9289-1B73D8969020}" type="slidenum">
              <a:rPr lang="en-US" smtClean="0"/>
              <a:t>‹#›</a:t>
            </a:fld>
            <a:endParaRPr lang="en-US"/>
          </a:p>
        </p:txBody>
      </p:sp>
    </p:spTree>
    <p:extLst>
      <p:ext uri="{BB962C8B-B14F-4D97-AF65-F5344CB8AC3E}">
        <p14:creationId xmlns:p14="http://schemas.microsoft.com/office/powerpoint/2010/main" val="33258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8549224F-4F30-D745-9F4D-303A2AC83741}" type="datetimeFigureOut">
              <a:rPr lang="en-US" smtClean="0"/>
              <a:t>12/06/16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6F345F-4B8D-1845-9289-1B73D8969020}" type="slidenum">
              <a:rPr lang="en-US" smtClean="0"/>
              <a:t>‹#›</a:t>
            </a:fld>
            <a:endParaRPr lang="en-US"/>
          </a:p>
        </p:txBody>
      </p:sp>
    </p:spTree>
    <p:extLst>
      <p:ext uri="{BB962C8B-B14F-4D97-AF65-F5344CB8AC3E}">
        <p14:creationId xmlns:p14="http://schemas.microsoft.com/office/powerpoint/2010/main" val="1155174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8549224F-4F30-D745-9F4D-303A2AC83741}" type="datetimeFigureOut">
              <a:rPr lang="en-US" smtClean="0"/>
              <a:t>12/06/16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6F345F-4B8D-1845-9289-1B73D8969020}" type="slidenum">
              <a:rPr lang="en-US" smtClean="0"/>
              <a:t>‹#›</a:t>
            </a:fld>
            <a:endParaRPr lang="en-US"/>
          </a:p>
        </p:txBody>
      </p:sp>
    </p:spTree>
    <p:extLst>
      <p:ext uri="{BB962C8B-B14F-4D97-AF65-F5344CB8AC3E}">
        <p14:creationId xmlns:p14="http://schemas.microsoft.com/office/powerpoint/2010/main" val="1440092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8549224F-4F30-D745-9F4D-303A2AC83741}" type="datetimeFigureOut">
              <a:rPr lang="en-US" smtClean="0"/>
              <a:t>12/06/16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6F345F-4B8D-1845-9289-1B73D8969020}" type="slidenum">
              <a:rPr lang="en-US" smtClean="0"/>
              <a:t>‹#›</a:t>
            </a:fld>
            <a:endParaRPr lang="en-US"/>
          </a:p>
        </p:txBody>
      </p:sp>
    </p:spTree>
    <p:extLst>
      <p:ext uri="{BB962C8B-B14F-4D97-AF65-F5344CB8AC3E}">
        <p14:creationId xmlns:p14="http://schemas.microsoft.com/office/powerpoint/2010/main" val="3060879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8549224F-4F30-D745-9F4D-303A2AC83741}" type="datetimeFigureOut">
              <a:rPr lang="en-US" smtClean="0"/>
              <a:t>12/06/16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6F345F-4B8D-1845-9289-1B73D8969020}" type="slidenum">
              <a:rPr lang="en-US" smtClean="0"/>
              <a:t>‹#›</a:t>
            </a:fld>
            <a:endParaRPr lang="en-US"/>
          </a:p>
        </p:txBody>
      </p:sp>
    </p:spTree>
    <p:extLst>
      <p:ext uri="{BB962C8B-B14F-4D97-AF65-F5344CB8AC3E}">
        <p14:creationId xmlns:p14="http://schemas.microsoft.com/office/powerpoint/2010/main" val="1249156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49224F-4F30-D745-9F4D-303A2AC83741}" type="datetimeFigureOut">
              <a:rPr lang="en-US" smtClean="0"/>
              <a:t>12/06/16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6F345F-4B8D-1845-9289-1B73D8969020}" type="slidenum">
              <a:rPr lang="en-US" smtClean="0"/>
              <a:t>‹#›</a:t>
            </a:fld>
            <a:endParaRPr lang="en-US"/>
          </a:p>
        </p:txBody>
      </p:sp>
    </p:spTree>
    <p:extLst>
      <p:ext uri="{BB962C8B-B14F-4D97-AF65-F5344CB8AC3E}">
        <p14:creationId xmlns:p14="http://schemas.microsoft.com/office/powerpoint/2010/main" val="1674900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8549224F-4F30-D745-9F4D-303A2AC83741}" type="datetimeFigureOut">
              <a:rPr lang="en-US" smtClean="0"/>
              <a:t>12/06/16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6F345F-4B8D-1845-9289-1B73D8969020}" type="slidenum">
              <a:rPr lang="en-US" smtClean="0"/>
              <a:t>‹#›</a:t>
            </a:fld>
            <a:endParaRPr lang="en-US"/>
          </a:p>
        </p:txBody>
      </p:sp>
    </p:spTree>
    <p:extLst>
      <p:ext uri="{BB962C8B-B14F-4D97-AF65-F5344CB8AC3E}">
        <p14:creationId xmlns:p14="http://schemas.microsoft.com/office/powerpoint/2010/main" val="4234343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8549224F-4F30-D745-9F4D-303A2AC83741}" type="datetimeFigureOut">
              <a:rPr lang="en-US" smtClean="0"/>
              <a:t>12/06/16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6F345F-4B8D-1845-9289-1B73D8969020}" type="slidenum">
              <a:rPr lang="en-US" smtClean="0"/>
              <a:t>‹#›</a:t>
            </a:fld>
            <a:endParaRPr lang="en-US"/>
          </a:p>
        </p:txBody>
      </p:sp>
    </p:spTree>
    <p:extLst>
      <p:ext uri="{BB962C8B-B14F-4D97-AF65-F5344CB8AC3E}">
        <p14:creationId xmlns:p14="http://schemas.microsoft.com/office/powerpoint/2010/main" val="273388939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49224F-4F30-D745-9F4D-303A2AC83741}" type="datetimeFigureOut">
              <a:rPr lang="en-US" smtClean="0"/>
              <a:t>12/06/16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6F345F-4B8D-1845-9289-1B73D8969020}" type="slidenum">
              <a:rPr lang="en-US" smtClean="0"/>
              <a:t>‹#›</a:t>
            </a:fld>
            <a:endParaRPr lang="en-US"/>
          </a:p>
        </p:txBody>
      </p:sp>
    </p:spTree>
    <p:extLst>
      <p:ext uri="{BB962C8B-B14F-4D97-AF65-F5344CB8AC3E}">
        <p14:creationId xmlns:p14="http://schemas.microsoft.com/office/powerpoint/2010/main" val="1547896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46404" y="455695"/>
            <a:ext cx="7772400" cy="1470025"/>
          </a:xfrm>
        </p:spPr>
        <p:txBody>
          <a:bodyPr/>
          <a:lstStyle/>
          <a:p>
            <a:r>
              <a:rPr lang="en-US" b="1" u="sng" dirty="0" smtClean="0">
                <a:solidFill>
                  <a:srgbClr val="800000"/>
                </a:solidFill>
                <a:latin typeface="Times New Roman"/>
                <a:cs typeface="Times New Roman"/>
              </a:rPr>
              <a:t>Newness of Life (6)</a:t>
            </a:r>
            <a:endParaRPr lang="en-US" b="1" u="sng" dirty="0">
              <a:solidFill>
                <a:srgbClr val="800000"/>
              </a:solidFill>
              <a:latin typeface="Times New Roman"/>
              <a:cs typeface="Times New Roman"/>
            </a:endParaRPr>
          </a:p>
        </p:txBody>
      </p:sp>
      <p:sp>
        <p:nvSpPr>
          <p:cNvPr id="3" name="Subtitle 2"/>
          <p:cNvSpPr>
            <a:spLocks noGrp="1"/>
          </p:cNvSpPr>
          <p:nvPr>
            <p:ph type="subTitle" idx="1"/>
          </p:nvPr>
        </p:nvSpPr>
        <p:spPr>
          <a:xfrm>
            <a:off x="1192612" y="1416364"/>
            <a:ext cx="6400800" cy="1752600"/>
          </a:xfrm>
        </p:spPr>
        <p:txBody>
          <a:bodyPr>
            <a:normAutofit/>
          </a:bodyPr>
          <a:lstStyle/>
          <a:p>
            <a:r>
              <a:rPr lang="en-US" sz="3600" b="1" u="sng" dirty="0" smtClean="0">
                <a:solidFill>
                  <a:srgbClr val="008000"/>
                </a:solidFill>
                <a:latin typeface="Times New Roman"/>
                <a:cs typeface="Times New Roman"/>
              </a:rPr>
              <a:t>The Power of the Name</a:t>
            </a:r>
            <a:endParaRPr lang="en-US" sz="3600" b="1" u="sng" dirty="0">
              <a:solidFill>
                <a:srgbClr val="008000"/>
              </a:solidFill>
              <a:latin typeface="Times New Roman"/>
              <a:cs typeface="Times New Roman"/>
            </a:endParaRPr>
          </a:p>
        </p:txBody>
      </p:sp>
      <p:pic>
        <p:nvPicPr>
          <p:cNvPr id="6" name="Picture 5"/>
          <p:cNvPicPr>
            <a:picLocks noChangeAspect="1"/>
          </p:cNvPicPr>
          <p:nvPr/>
        </p:nvPicPr>
        <p:blipFill>
          <a:blip r:embed="rId3"/>
          <a:stretch>
            <a:fillRect/>
          </a:stretch>
        </p:blipFill>
        <p:spPr>
          <a:xfrm>
            <a:off x="3140236" y="2284689"/>
            <a:ext cx="2997200" cy="3111500"/>
          </a:xfrm>
          <a:prstGeom prst="rect">
            <a:avLst/>
          </a:prstGeom>
        </p:spPr>
      </p:pic>
    </p:spTree>
    <p:extLst>
      <p:ext uri="{BB962C8B-B14F-4D97-AF65-F5344CB8AC3E}">
        <p14:creationId xmlns:p14="http://schemas.microsoft.com/office/powerpoint/2010/main" val="33491439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alphaModFix amt="28000"/>
          </a:blip>
          <a:stretch>
            <a:fillRect/>
          </a:stretch>
        </p:blipFill>
        <p:spPr>
          <a:xfrm>
            <a:off x="0" y="0"/>
            <a:ext cx="9144000" cy="6858000"/>
          </a:xfrm>
          <a:prstGeom prst="rect">
            <a:avLst/>
          </a:prstGeom>
        </p:spPr>
      </p:pic>
      <p:sp>
        <p:nvSpPr>
          <p:cNvPr id="2" name="Title 1"/>
          <p:cNvSpPr>
            <a:spLocks noGrp="1"/>
          </p:cNvSpPr>
          <p:nvPr>
            <p:ph type="title"/>
          </p:nvPr>
        </p:nvSpPr>
        <p:spPr/>
        <p:txBody>
          <a:bodyPr>
            <a:normAutofit/>
          </a:bodyPr>
          <a:lstStyle/>
          <a:p>
            <a:r>
              <a:rPr lang="en-US" sz="5400" b="1" u="sng" dirty="0" smtClean="0">
                <a:solidFill>
                  <a:srgbClr val="800000"/>
                </a:solidFill>
                <a:latin typeface="Times New Roman"/>
                <a:cs typeface="Times New Roman"/>
              </a:rPr>
              <a:t>Convert defeat into victory</a:t>
            </a:r>
            <a:endParaRPr lang="en-US" sz="5400" b="1" u="sng" dirty="0">
              <a:solidFill>
                <a:srgbClr val="800000"/>
              </a:solidFill>
              <a:latin typeface="Times New Roman"/>
              <a:cs typeface="Times New Roman"/>
            </a:endParaRPr>
          </a:p>
        </p:txBody>
      </p:sp>
      <p:sp>
        <p:nvSpPr>
          <p:cNvPr id="3" name="Content Placeholder 2"/>
          <p:cNvSpPr>
            <a:spLocks noGrp="1"/>
          </p:cNvSpPr>
          <p:nvPr>
            <p:ph idx="1"/>
          </p:nvPr>
        </p:nvSpPr>
        <p:spPr/>
        <p:txBody>
          <a:bodyPr>
            <a:noAutofit/>
          </a:bodyPr>
          <a:lstStyle/>
          <a:p>
            <a:pPr algn="ctr"/>
            <a:r>
              <a:rPr lang="en-US" sz="4400" dirty="0">
                <a:latin typeface="Times New Roman"/>
                <a:cs typeface="Times New Roman"/>
              </a:rPr>
              <a:t>“When Your people Israel are </a:t>
            </a:r>
            <a:r>
              <a:rPr lang="en-US" sz="4400" b="1" dirty="0">
                <a:solidFill>
                  <a:srgbClr val="FF0000"/>
                </a:solidFill>
                <a:latin typeface="Times New Roman"/>
                <a:cs typeface="Times New Roman"/>
              </a:rPr>
              <a:t>defeated before an enemy </a:t>
            </a:r>
            <a:r>
              <a:rPr lang="en-US" sz="4400" dirty="0">
                <a:latin typeface="Times New Roman"/>
                <a:cs typeface="Times New Roman"/>
              </a:rPr>
              <a:t>because they have sinned against You, and when </a:t>
            </a:r>
            <a:r>
              <a:rPr lang="en-US" sz="4400" b="1" dirty="0">
                <a:solidFill>
                  <a:srgbClr val="FF0000"/>
                </a:solidFill>
                <a:latin typeface="Times New Roman"/>
                <a:cs typeface="Times New Roman"/>
              </a:rPr>
              <a:t>they turn back to You and confess Your name</a:t>
            </a:r>
            <a:r>
              <a:rPr lang="en-US" sz="4400" dirty="0">
                <a:latin typeface="Times New Roman"/>
                <a:cs typeface="Times New Roman"/>
              </a:rPr>
              <a:t>, and pray and make supplication to You in this temple</a:t>
            </a:r>
            <a:r>
              <a:rPr lang="en-US" sz="4400" dirty="0" smtClean="0">
                <a:latin typeface="Times New Roman"/>
                <a:cs typeface="Times New Roman"/>
              </a:rPr>
              <a:t>, 1 </a:t>
            </a:r>
            <a:r>
              <a:rPr lang="en-US" sz="4400" dirty="0" err="1" smtClean="0">
                <a:latin typeface="Times New Roman"/>
                <a:cs typeface="Times New Roman"/>
              </a:rPr>
              <a:t>Kgs</a:t>
            </a:r>
            <a:r>
              <a:rPr lang="en-US" sz="4400" dirty="0" smtClean="0">
                <a:latin typeface="Times New Roman"/>
                <a:cs typeface="Times New Roman"/>
              </a:rPr>
              <a:t> 8:33</a:t>
            </a:r>
            <a:endParaRPr lang="en-US" sz="4800" dirty="0" smtClean="0">
              <a:latin typeface="Times New Roman"/>
              <a:cs typeface="Times New Roman"/>
            </a:endParaRPr>
          </a:p>
        </p:txBody>
      </p:sp>
    </p:spTree>
    <p:extLst>
      <p:ext uri="{BB962C8B-B14F-4D97-AF65-F5344CB8AC3E}">
        <p14:creationId xmlns:p14="http://schemas.microsoft.com/office/powerpoint/2010/main" val="41459205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alphaModFix amt="28000"/>
          </a:blip>
          <a:stretch>
            <a:fillRect/>
          </a:stretch>
        </p:blipFill>
        <p:spPr>
          <a:xfrm>
            <a:off x="0" y="0"/>
            <a:ext cx="9144000" cy="6858000"/>
          </a:xfrm>
          <a:prstGeom prst="rect">
            <a:avLst/>
          </a:prstGeom>
        </p:spPr>
      </p:pic>
      <p:sp>
        <p:nvSpPr>
          <p:cNvPr id="2" name="Title 1"/>
          <p:cNvSpPr>
            <a:spLocks noGrp="1"/>
          </p:cNvSpPr>
          <p:nvPr>
            <p:ph type="title"/>
          </p:nvPr>
        </p:nvSpPr>
        <p:spPr/>
        <p:txBody>
          <a:bodyPr>
            <a:normAutofit/>
          </a:bodyPr>
          <a:lstStyle/>
          <a:p>
            <a:r>
              <a:rPr lang="en-US" sz="5300" b="1" u="sng" dirty="0" smtClean="0">
                <a:solidFill>
                  <a:srgbClr val="800000"/>
                </a:solidFill>
                <a:latin typeface="Times New Roman"/>
                <a:cs typeface="Times New Roman"/>
              </a:rPr>
              <a:t>When there is no rain</a:t>
            </a:r>
            <a:endParaRPr lang="en-US" sz="5400" b="1" u="sng" dirty="0">
              <a:solidFill>
                <a:srgbClr val="800000"/>
              </a:solidFill>
              <a:latin typeface="Times New Roman"/>
              <a:cs typeface="Times New Roman"/>
            </a:endParaRPr>
          </a:p>
        </p:txBody>
      </p:sp>
      <p:sp>
        <p:nvSpPr>
          <p:cNvPr id="3" name="Content Placeholder 2"/>
          <p:cNvSpPr>
            <a:spLocks noGrp="1"/>
          </p:cNvSpPr>
          <p:nvPr>
            <p:ph idx="1"/>
          </p:nvPr>
        </p:nvSpPr>
        <p:spPr/>
        <p:txBody>
          <a:bodyPr>
            <a:noAutofit/>
          </a:bodyPr>
          <a:lstStyle/>
          <a:p>
            <a:pPr algn="ctr"/>
            <a:r>
              <a:rPr lang="en-US" sz="4400" dirty="0">
                <a:latin typeface="Times New Roman"/>
                <a:cs typeface="Times New Roman"/>
              </a:rPr>
              <a:t>“When the </a:t>
            </a:r>
            <a:r>
              <a:rPr lang="en-US" sz="4400" b="1" u="sng" dirty="0">
                <a:solidFill>
                  <a:srgbClr val="FF0000"/>
                </a:solidFill>
                <a:latin typeface="Times New Roman"/>
                <a:cs typeface="Times New Roman"/>
              </a:rPr>
              <a:t>heavens are shut up and there is no rain </a:t>
            </a:r>
            <a:r>
              <a:rPr lang="en-US" sz="4400" dirty="0">
                <a:latin typeface="Times New Roman"/>
                <a:cs typeface="Times New Roman"/>
              </a:rPr>
              <a:t>because they have sinned against You, when </a:t>
            </a:r>
            <a:r>
              <a:rPr lang="en-US" sz="4400" b="1" u="sng" dirty="0">
                <a:solidFill>
                  <a:srgbClr val="FF0000"/>
                </a:solidFill>
                <a:latin typeface="Times New Roman"/>
                <a:cs typeface="Times New Roman"/>
              </a:rPr>
              <a:t>they pray toward this place and confess Your name</a:t>
            </a:r>
            <a:r>
              <a:rPr lang="en-US" sz="4400" dirty="0">
                <a:latin typeface="Times New Roman"/>
                <a:cs typeface="Times New Roman"/>
              </a:rPr>
              <a:t>, and turn from their sin because You afflict them</a:t>
            </a:r>
            <a:r>
              <a:rPr lang="en-US" sz="4400" dirty="0" smtClean="0">
                <a:latin typeface="Times New Roman"/>
                <a:cs typeface="Times New Roman"/>
              </a:rPr>
              <a:t>, 1 </a:t>
            </a:r>
            <a:r>
              <a:rPr lang="en-US" sz="4400" dirty="0" err="1" smtClean="0">
                <a:latin typeface="Times New Roman"/>
                <a:cs typeface="Times New Roman"/>
              </a:rPr>
              <a:t>Kgs</a:t>
            </a:r>
            <a:r>
              <a:rPr lang="en-US" sz="4400" dirty="0" smtClean="0">
                <a:latin typeface="Times New Roman"/>
                <a:cs typeface="Times New Roman"/>
              </a:rPr>
              <a:t> 8:35</a:t>
            </a:r>
            <a:endParaRPr lang="en-GB" sz="4400" b="1" u="sng" dirty="0">
              <a:solidFill>
                <a:srgbClr val="800000"/>
              </a:solidFill>
              <a:latin typeface="Times New Roman"/>
              <a:cs typeface="Times New Roman"/>
            </a:endParaRPr>
          </a:p>
        </p:txBody>
      </p:sp>
    </p:spTree>
    <p:extLst>
      <p:ext uri="{BB962C8B-B14F-4D97-AF65-F5344CB8AC3E}">
        <p14:creationId xmlns:p14="http://schemas.microsoft.com/office/powerpoint/2010/main" val="42591851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alphaModFix amt="28000"/>
          </a:blip>
          <a:stretch>
            <a:fillRect/>
          </a:stretch>
        </p:blipFill>
        <p:spPr>
          <a:xfrm>
            <a:off x="0" y="0"/>
            <a:ext cx="9144000" cy="6858000"/>
          </a:xfrm>
          <a:prstGeom prst="rect">
            <a:avLst/>
          </a:prstGeom>
        </p:spPr>
      </p:pic>
      <p:sp>
        <p:nvSpPr>
          <p:cNvPr id="2" name="Title 1"/>
          <p:cNvSpPr>
            <a:spLocks noGrp="1"/>
          </p:cNvSpPr>
          <p:nvPr>
            <p:ph type="title"/>
          </p:nvPr>
        </p:nvSpPr>
        <p:spPr>
          <a:xfrm>
            <a:off x="457200" y="26805"/>
            <a:ext cx="8229600" cy="1143000"/>
          </a:xfrm>
        </p:spPr>
        <p:txBody>
          <a:bodyPr>
            <a:normAutofit/>
          </a:bodyPr>
          <a:lstStyle/>
          <a:p>
            <a:r>
              <a:rPr lang="en-US" sz="5400" b="1" u="sng" dirty="0" smtClean="0">
                <a:solidFill>
                  <a:srgbClr val="800000"/>
                </a:solidFill>
                <a:latin typeface="Times New Roman"/>
                <a:cs typeface="Times New Roman"/>
              </a:rPr>
              <a:t>Victory in wars</a:t>
            </a:r>
            <a:endParaRPr lang="en-US" sz="5400" b="1" u="sng" dirty="0">
              <a:solidFill>
                <a:srgbClr val="800000"/>
              </a:solidFill>
              <a:latin typeface="Times New Roman"/>
              <a:cs typeface="Times New Roman"/>
            </a:endParaRPr>
          </a:p>
        </p:txBody>
      </p:sp>
      <p:sp>
        <p:nvSpPr>
          <p:cNvPr id="3" name="Content Placeholder 2"/>
          <p:cNvSpPr>
            <a:spLocks noGrp="1"/>
          </p:cNvSpPr>
          <p:nvPr>
            <p:ph idx="1"/>
          </p:nvPr>
        </p:nvSpPr>
        <p:spPr>
          <a:xfrm>
            <a:off x="216838" y="1169806"/>
            <a:ext cx="8673538" cy="4956358"/>
          </a:xfrm>
        </p:spPr>
        <p:txBody>
          <a:bodyPr>
            <a:noAutofit/>
          </a:bodyPr>
          <a:lstStyle/>
          <a:p>
            <a:pPr algn="ctr"/>
            <a:r>
              <a:rPr lang="en-US" sz="4400" dirty="0">
                <a:latin typeface="Times New Roman"/>
                <a:cs typeface="Times New Roman"/>
              </a:rPr>
              <a:t>“When Your people go out to battle against their enemy, wherever You send them, and when they pray to the LORD </a:t>
            </a:r>
            <a:r>
              <a:rPr lang="en-US" sz="4400" u="sng" dirty="0">
                <a:solidFill>
                  <a:srgbClr val="FF0000"/>
                </a:solidFill>
                <a:latin typeface="Times New Roman"/>
                <a:cs typeface="Times New Roman"/>
              </a:rPr>
              <a:t>toward the city which You have chosen and the temple which I have built for Your </a:t>
            </a:r>
            <a:r>
              <a:rPr lang="en-US" sz="4400" b="1" u="sng" dirty="0">
                <a:solidFill>
                  <a:srgbClr val="FF0000"/>
                </a:solidFill>
                <a:latin typeface="Times New Roman"/>
                <a:cs typeface="Times New Roman"/>
              </a:rPr>
              <a:t>name</a:t>
            </a:r>
            <a:r>
              <a:rPr lang="en-US" sz="4400" dirty="0" smtClean="0">
                <a:latin typeface="Times New Roman"/>
                <a:cs typeface="Times New Roman"/>
              </a:rPr>
              <a:t>, 1 </a:t>
            </a:r>
            <a:r>
              <a:rPr lang="en-US" sz="4400" dirty="0" err="1" smtClean="0">
                <a:latin typeface="Times New Roman"/>
                <a:cs typeface="Times New Roman"/>
              </a:rPr>
              <a:t>Kgs</a:t>
            </a:r>
            <a:r>
              <a:rPr lang="en-US" sz="4400" dirty="0" smtClean="0">
                <a:latin typeface="Times New Roman"/>
                <a:cs typeface="Times New Roman"/>
              </a:rPr>
              <a:t> 8:48</a:t>
            </a:r>
            <a:endParaRPr lang="en-US" sz="4000" b="1" u="sng" dirty="0">
              <a:solidFill>
                <a:srgbClr val="FF0000"/>
              </a:solidFill>
              <a:latin typeface="Times New Roman"/>
              <a:cs typeface="Times New Roman"/>
            </a:endParaRPr>
          </a:p>
        </p:txBody>
      </p:sp>
    </p:spTree>
    <p:extLst>
      <p:ext uri="{BB962C8B-B14F-4D97-AF65-F5344CB8AC3E}">
        <p14:creationId xmlns:p14="http://schemas.microsoft.com/office/powerpoint/2010/main" val="30511023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alphaModFix amt="28000"/>
          </a:blip>
          <a:stretch>
            <a:fillRect/>
          </a:stretch>
        </p:blipFill>
        <p:spPr>
          <a:xfrm>
            <a:off x="0" y="0"/>
            <a:ext cx="9144000" cy="6858000"/>
          </a:xfrm>
          <a:prstGeom prst="rect">
            <a:avLst/>
          </a:prstGeom>
        </p:spPr>
      </p:pic>
      <p:sp>
        <p:nvSpPr>
          <p:cNvPr id="2" name="Title 1"/>
          <p:cNvSpPr>
            <a:spLocks noGrp="1"/>
          </p:cNvSpPr>
          <p:nvPr>
            <p:ph type="title"/>
          </p:nvPr>
        </p:nvSpPr>
        <p:spPr>
          <a:xfrm>
            <a:off x="457200" y="361036"/>
            <a:ext cx="8229600" cy="1143000"/>
          </a:xfrm>
        </p:spPr>
        <p:txBody>
          <a:bodyPr>
            <a:normAutofit/>
          </a:bodyPr>
          <a:lstStyle/>
          <a:p>
            <a:r>
              <a:rPr lang="en-US" sz="5400" b="1" u="sng" dirty="0" smtClean="0">
                <a:solidFill>
                  <a:srgbClr val="800000"/>
                </a:solidFill>
                <a:latin typeface="Times New Roman"/>
                <a:cs typeface="Times New Roman"/>
              </a:rPr>
              <a:t>The Way of the pilgrim</a:t>
            </a:r>
            <a:endParaRPr lang="en-US" sz="5400" b="1" u="sng" dirty="0">
              <a:solidFill>
                <a:srgbClr val="800000"/>
              </a:solidFill>
              <a:latin typeface="Times New Roman"/>
              <a:cs typeface="Times New Roman"/>
            </a:endParaRPr>
          </a:p>
        </p:txBody>
      </p:sp>
      <p:sp>
        <p:nvSpPr>
          <p:cNvPr id="3" name="Content Placeholder 2"/>
          <p:cNvSpPr>
            <a:spLocks noGrp="1"/>
          </p:cNvSpPr>
          <p:nvPr>
            <p:ph idx="1"/>
          </p:nvPr>
        </p:nvSpPr>
        <p:spPr>
          <a:xfrm>
            <a:off x="185862" y="1667053"/>
            <a:ext cx="8673538" cy="4525963"/>
          </a:xfrm>
        </p:spPr>
        <p:txBody>
          <a:bodyPr>
            <a:noAutofit/>
          </a:bodyPr>
          <a:lstStyle/>
          <a:p>
            <a:pPr algn="ctr"/>
            <a:r>
              <a:rPr lang="en-US" sz="5400" i="1" dirty="0"/>
              <a:t>"</a:t>
            </a:r>
            <a:r>
              <a:rPr lang="en-US" sz="3600" dirty="0">
                <a:latin typeface="Times New Roman"/>
                <a:cs typeface="Times New Roman"/>
              </a:rPr>
              <a:t>When I prayed in my heart, </a:t>
            </a:r>
            <a:r>
              <a:rPr lang="en-US" sz="3600" b="1" u="sng" dirty="0">
                <a:solidFill>
                  <a:srgbClr val="FF0000"/>
                </a:solidFill>
                <a:latin typeface="Times New Roman"/>
                <a:cs typeface="Times New Roman"/>
              </a:rPr>
              <a:t>everything around me seemed delightful and marvelous</a:t>
            </a:r>
            <a:r>
              <a:rPr lang="en-US" sz="3600" dirty="0">
                <a:latin typeface="Times New Roman"/>
                <a:cs typeface="Times New Roman"/>
              </a:rPr>
              <a:t>. The trees, the grass, the birds, the air, the light seemed to be telling me that they existed for man's sake, that they witnessed to the love of God for man, </a:t>
            </a:r>
            <a:r>
              <a:rPr lang="en-US" sz="3600" b="1" u="sng" dirty="0">
                <a:solidFill>
                  <a:srgbClr val="FF0000"/>
                </a:solidFill>
                <a:latin typeface="Times New Roman"/>
                <a:cs typeface="Times New Roman"/>
              </a:rPr>
              <a:t>that all things prayed to God and sang his praise."</a:t>
            </a:r>
          </a:p>
        </p:txBody>
      </p:sp>
    </p:spTree>
    <p:extLst>
      <p:ext uri="{BB962C8B-B14F-4D97-AF65-F5344CB8AC3E}">
        <p14:creationId xmlns:p14="http://schemas.microsoft.com/office/powerpoint/2010/main" val="27553826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alphaModFix amt="28000"/>
          </a:blip>
          <a:stretch>
            <a:fillRect/>
          </a:stretch>
        </p:blipFill>
        <p:spPr>
          <a:xfrm>
            <a:off x="0" y="0"/>
            <a:ext cx="9144000" cy="6858000"/>
          </a:xfrm>
          <a:prstGeom prst="rect">
            <a:avLst/>
          </a:prstGeom>
        </p:spPr>
      </p:pic>
      <p:sp>
        <p:nvSpPr>
          <p:cNvPr id="2" name="Title 1"/>
          <p:cNvSpPr>
            <a:spLocks noGrp="1"/>
          </p:cNvSpPr>
          <p:nvPr>
            <p:ph type="title"/>
          </p:nvPr>
        </p:nvSpPr>
        <p:spPr/>
        <p:txBody>
          <a:bodyPr>
            <a:normAutofit/>
          </a:bodyPr>
          <a:lstStyle/>
          <a:p>
            <a:r>
              <a:rPr lang="en-US" sz="5400" b="1" u="sng" dirty="0" smtClean="0">
                <a:solidFill>
                  <a:srgbClr val="800000"/>
                </a:solidFill>
                <a:latin typeface="Times New Roman"/>
                <a:cs typeface="Times New Roman"/>
              </a:rPr>
              <a:t>Application</a:t>
            </a:r>
            <a:endParaRPr lang="en-US" sz="5400" b="1" u="sng" dirty="0">
              <a:solidFill>
                <a:srgbClr val="800000"/>
              </a:solidFill>
              <a:latin typeface="Times New Roman"/>
              <a:cs typeface="Times New Roman"/>
            </a:endParaRPr>
          </a:p>
        </p:txBody>
      </p:sp>
      <p:sp>
        <p:nvSpPr>
          <p:cNvPr id="3" name="Content Placeholder 2"/>
          <p:cNvSpPr>
            <a:spLocks noGrp="1"/>
          </p:cNvSpPr>
          <p:nvPr>
            <p:ph idx="1"/>
          </p:nvPr>
        </p:nvSpPr>
        <p:spPr/>
        <p:txBody>
          <a:bodyPr>
            <a:normAutofit fontScale="85000" lnSpcReduction="20000"/>
          </a:bodyPr>
          <a:lstStyle/>
          <a:p>
            <a:pPr marL="514350" indent="-514350">
              <a:buFont typeface="+mj-ea"/>
              <a:buAutoNum type="circleNumDbPlain"/>
            </a:pPr>
            <a:r>
              <a:rPr lang="en-US" sz="4800" b="1" dirty="0" smtClean="0">
                <a:latin typeface="Times New Roman"/>
                <a:cs typeface="Times New Roman"/>
              </a:rPr>
              <a:t> Is it a desire in your </a:t>
            </a:r>
            <a:r>
              <a:rPr lang="en-US" sz="4800" b="1" dirty="0" smtClean="0">
                <a:latin typeface="Times New Roman"/>
                <a:cs typeface="Times New Roman"/>
              </a:rPr>
              <a:t>heart </a:t>
            </a:r>
            <a:r>
              <a:rPr lang="en-US" sz="4800" b="1" dirty="0" smtClean="0">
                <a:latin typeface="Times New Roman"/>
                <a:cs typeface="Times New Roman"/>
              </a:rPr>
              <a:t>to pray without ceasing?</a:t>
            </a:r>
          </a:p>
          <a:p>
            <a:pPr marL="514350" indent="-514350">
              <a:buFont typeface="+mj-ea"/>
              <a:buAutoNum type="circleNumDbPlain"/>
            </a:pPr>
            <a:r>
              <a:rPr lang="en-US" sz="4800" b="1" dirty="0" smtClean="0">
                <a:latin typeface="Times New Roman"/>
                <a:cs typeface="Times New Roman"/>
              </a:rPr>
              <a:t>Are defeated? No rains in your life?</a:t>
            </a:r>
          </a:p>
          <a:p>
            <a:pPr marL="514350" indent="-514350">
              <a:buFont typeface="+mj-ea"/>
              <a:buAutoNum type="circleNumDbPlain"/>
            </a:pPr>
            <a:r>
              <a:rPr lang="en-US" sz="4800" b="1" dirty="0" smtClean="0">
                <a:latin typeface="Times New Roman"/>
                <a:cs typeface="Times New Roman"/>
              </a:rPr>
              <a:t> Do you feel </a:t>
            </a:r>
            <a:r>
              <a:rPr lang="en-US" sz="4800" b="1" smtClean="0">
                <a:latin typeface="Times New Roman"/>
                <a:cs typeface="Times New Roman"/>
              </a:rPr>
              <a:t>that </a:t>
            </a:r>
            <a:r>
              <a:rPr lang="en-US" sz="4800" b="1" smtClean="0">
                <a:latin typeface="Times New Roman"/>
                <a:cs typeface="Times New Roman"/>
              </a:rPr>
              <a:t>no-one </a:t>
            </a:r>
            <a:r>
              <a:rPr lang="en-US" sz="4800" b="1" dirty="0" smtClean="0">
                <a:latin typeface="Times New Roman"/>
                <a:cs typeface="Times New Roman"/>
              </a:rPr>
              <a:t>cares about you? </a:t>
            </a:r>
          </a:p>
          <a:p>
            <a:pPr marL="514350" indent="-514350">
              <a:buFont typeface="+mj-ea"/>
              <a:buAutoNum type="circleNumDbPlain"/>
            </a:pPr>
            <a:r>
              <a:rPr lang="en-US" sz="4800" b="1" dirty="0" smtClean="0">
                <a:latin typeface="Times New Roman"/>
                <a:cs typeface="Times New Roman"/>
              </a:rPr>
              <a:t> Practice it while waiting the Holy Spirit</a:t>
            </a:r>
          </a:p>
          <a:p>
            <a:pPr marL="0" indent="0">
              <a:buNone/>
            </a:pPr>
            <a:endParaRPr lang="en-US" sz="4800" b="1" dirty="0" smtClean="0">
              <a:latin typeface="Times New Roman"/>
              <a:cs typeface="Times New Roman"/>
            </a:endParaRPr>
          </a:p>
          <a:p>
            <a:pPr marL="514350" indent="-514350">
              <a:buFont typeface="+mj-ea"/>
              <a:buAutoNum type="circleNumDbPlain"/>
            </a:pPr>
            <a:endParaRPr lang="en-US" sz="4800" b="1" dirty="0">
              <a:latin typeface="Times New Roman"/>
              <a:cs typeface="Times New Roman"/>
            </a:endParaRPr>
          </a:p>
        </p:txBody>
      </p:sp>
    </p:spTree>
    <p:extLst>
      <p:ext uri="{BB962C8B-B14F-4D97-AF65-F5344CB8AC3E}">
        <p14:creationId xmlns:p14="http://schemas.microsoft.com/office/powerpoint/2010/main" val="429246766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alphaModFix amt="28000"/>
          </a:blip>
          <a:stretch>
            <a:fillRect/>
          </a:stretch>
        </p:blipFill>
        <p:spPr>
          <a:xfrm>
            <a:off x="0" y="0"/>
            <a:ext cx="9144000" cy="6858000"/>
          </a:xfrm>
          <a:prstGeom prst="rect">
            <a:avLst/>
          </a:prstGeom>
        </p:spPr>
      </p:pic>
      <p:sp>
        <p:nvSpPr>
          <p:cNvPr id="2" name="Content Placeholder 1"/>
          <p:cNvSpPr>
            <a:spLocks noGrp="1"/>
          </p:cNvSpPr>
          <p:nvPr>
            <p:ph idx="1"/>
          </p:nvPr>
        </p:nvSpPr>
        <p:spPr/>
        <p:txBody>
          <a:bodyPr/>
          <a:lstStyle/>
          <a:p>
            <a:pPr algn="ctr"/>
            <a:r>
              <a:rPr lang="en-US" sz="4400" dirty="0" smtClean="0">
                <a:latin typeface="Times New Roman"/>
                <a:cs typeface="Times New Roman"/>
              </a:rPr>
              <a:t>He </a:t>
            </a:r>
            <a:r>
              <a:rPr lang="en-US" sz="4400" dirty="0">
                <a:latin typeface="Times New Roman"/>
                <a:cs typeface="Times New Roman"/>
              </a:rPr>
              <a:t>desires for us a unity with each other, </a:t>
            </a:r>
            <a:r>
              <a:rPr lang="en-US" sz="4400" b="1" u="sng" dirty="0">
                <a:solidFill>
                  <a:srgbClr val="FF0000"/>
                </a:solidFill>
                <a:latin typeface="Times New Roman"/>
                <a:cs typeface="Times New Roman"/>
              </a:rPr>
              <a:t>like the unity of the Holy Trinity</a:t>
            </a:r>
            <a:r>
              <a:rPr lang="en-US" sz="4400" dirty="0">
                <a:latin typeface="Times New Roman"/>
                <a:cs typeface="Times New Roman"/>
              </a:rPr>
              <a:t>. This should be reflected on the unity of the </a:t>
            </a:r>
            <a:r>
              <a:rPr lang="en-US" sz="4400">
                <a:latin typeface="Times New Roman"/>
                <a:cs typeface="Times New Roman"/>
              </a:rPr>
              <a:t>believers</a:t>
            </a:r>
            <a:r>
              <a:rPr lang="en-US" sz="4400" smtClean="0">
                <a:latin typeface="Times New Roman"/>
                <a:cs typeface="Times New Roman"/>
              </a:rPr>
              <a:t>.</a:t>
            </a:r>
            <a:endParaRPr lang="en-GB" sz="4400" dirty="0">
              <a:latin typeface="Times New Roman"/>
              <a:cs typeface="Times New Roman"/>
            </a:endParaRPr>
          </a:p>
          <a:p>
            <a:r>
              <a:rPr lang="en-US" i="1" dirty="0"/>
              <a:t>On St. John. Book 2, ch.2</a:t>
            </a:r>
            <a:endParaRPr lang="en-GB" dirty="0"/>
          </a:p>
          <a:p>
            <a:endParaRPr lang="en-US" dirty="0"/>
          </a:p>
        </p:txBody>
      </p:sp>
      <p:sp>
        <p:nvSpPr>
          <p:cNvPr id="3" name="TextBox 2"/>
          <p:cNvSpPr txBox="1"/>
          <p:nvPr/>
        </p:nvSpPr>
        <p:spPr>
          <a:xfrm>
            <a:off x="1502381" y="402728"/>
            <a:ext cx="5854638" cy="769441"/>
          </a:xfrm>
          <a:prstGeom prst="rect">
            <a:avLst/>
          </a:prstGeom>
          <a:noFill/>
        </p:spPr>
        <p:txBody>
          <a:bodyPr wrap="square" rtlCol="0">
            <a:spAutoFit/>
          </a:bodyPr>
          <a:lstStyle/>
          <a:p>
            <a:pPr algn="ctr"/>
            <a:r>
              <a:rPr lang="en-US" sz="4000" b="1" u="sng" dirty="0">
                <a:solidFill>
                  <a:srgbClr val="FF0000"/>
                </a:solidFill>
                <a:latin typeface="Times New Roman"/>
                <a:cs typeface="Times New Roman"/>
              </a:rPr>
              <a:t>St. </a:t>
            </a:r>
            <a:r>
              <a:rPr lang="en-US" sz="4400" b="1" u="sng" dirty="0">
                <a:solidFill>
                  <a:srgbClr val="FF0000"/>
                </a:solidFill>
                <a:latin typeface="Times New Roman"/>
                <a:cs typeface="Times New Roman"/>
              </a:rPr>
              <a:t>Cyril of Alexandria </a:t>
            </a:r>
            <a:endParaRPr lang="en-US" b="1" u="sng" dirty="0">
              <a:solidFill>
                <a:srgbClr val="FF0000"/>
              </a:solidFill>
              <a:latin typeface="Times New Roman"/>
              <a:cs typeface="Times New Roman"/>
            </a:endParaRPr>
          </a:p>
        </p:txBody>
      </p:sp>
    </p:spTree>
    <p:extLst>
      <p:ext uri="{BB962C8B-B14F-4D97-AF65-F5344CB8AC3E}">
        <p14:creationId xmlns:p14="http://schemas.microsoft.com/office/powerpoint/2010/main" val="257158885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alphaModFix amt="27000"/>
          </a:blip>
          <a:stretch>
            <a:fillRect/>
          </a:stretch>
        </p:blipFill>
        <p:spPr>
          <a:xfrm>
            <a:off x="0" y="0"/>
            <a:ext cx="9144000" cy="6858000"/>
          </a:xfrm>
          <a:prstGeom prst="rect">
            <a:avLst/>
          </a:prstGeom>
        </p:spPr>
      </p:pic>
      <p:sp>
        <p:nvSpPr>
          <p:cNvPr id="2" name="Title 1"/>
          <p:cNvSpPr>
            <a:spLocks noGrp="1"/>
          </p:cNvSpPr>
          <p:nvPr>
            <p:ph type="title"/>
          </p:nvPr>
        </p:nvSpPr>
        <p:spPr>
          <a:xfrm>
            <a:off x="457200" y="457200"/>
            <a:ext cx="8229600" cy="1143000"/>
          </a:xfrm>
        </p:spPr>
        <p:txBody>
          <a:bodyPr/>
          <a:lstStyle/>
          <a:p>
            <a:r>
              <a:rPr lang="en-US" b="1" u="sng" dirty="0" smtClean="0">
                <a:solidFill>
                  <a:srgbClr val="800000"/>
                </a:solidFill>
                <a:latin typeface="Times New Roman"/>
                <a:cs typeface="Times New Roman"/>
              </a:rPr>
              <a:t>Newness of Life</a:t>
            </a:r>
            <a:endParaRPr lang="en-US" b="1" u="sng" dirty="0">
              <a:solidFill>
                <a:srgbClr val="800000"/>
              </a:solidFill>
              <a:latin typeface="Times New Roman"/>
              <a:cs typeface="Times New Roman"/>
            </a:endParaRPr>
          </a:p>
        </p:txBody>
      </p:sp>
      <p:sp>
        <p:nvSpPr>
          <p:cNvPr id="3" name="Content Placeholder 2"/>
          <p:cNvSpPr>
            <a:spLocks noGrp="1"/>
          </p:cNvSpPr>
          <p:nvPr>
            <p:ph idx="1"/>
          </p:nvPr>
        </p:nvSpPr>
        <p:spPr>
          <a:xfrm>
            <a:off x="898331" y="1600200"/>
            <a:ext cx="6938830" cy="4525963"/>
          </a:xfrm>
        </p:spPr>
        <p:txBody>
          <a:bodyPr>
            <a:normAutofit/>
          </a:bodyPr>
          <a:lstStyle/>
          <a:p>
            <a:pPr marL="0" indent="0" algn="ctr">
              <a:buNone/>
            </a:pPr>
            <a:r>
              <a:rPr lang="en-US" sz="4000" b="1" dirty="0">
                <a:latin typeface="Times New Roman"/>
                <a:cs typeface="Times New Roman"/>
              </a:rPr>
              <a:t>Therefore </a:t>
            </a:r>
            <a:r>
              <a:rPr lang="en-US" sz="4000" b="1" u="sng" dirty="0">
                <a:solidFill>
                  <a:srgbClr val="800000"/>
                </a:solidFill>
                <a:latin typeface="Times New Roman"/>
                <a:cs typeface="Times New Roman"/>
              </a:rPr>
              <a:t>we were buried with Him</a:t>
            </a:r>
            <a:r>
              <a:rPr lang="en-US" sz="4000" b="1" dirty="0">
                <a:latin typeface="Times New Roman"/>
                <a:cs typeface="Times New Roman"/>
              </a:rPr>
              <a:t> through baptism into death, that just as Christ </a:t>
            </a:r>
            <a:r>
              <a:rPr lang="en-US" sz="4000" b="1" u="sng" dirty="0">
                <a:solidFill>
                  <a:srgbClr val="800000"/>
                </a:solidFill>
                <a:latin typeface="Times New Roman"/>
                <a:cs typeface="Times New Roman"/>
              </a:rPr>
              <a:t>was raised from the dead </a:t>
            </a:r>
            <a:r>
              <a:rPr lang="en-US" sz="4000" b="1" dirty="0">
                <a:latin typeface="Times New Roman"/>
                <a:cs typeface="Times New Roman"/>
              </a:rPr>
              <a:t>by the glory of the Father, even so we also </a:t>
            </a:r>
            <a:r>
              <a:rPr lang="en-US" sz="4000" b="1" u="sng" dirty="0">
                <a:solidFill>
                  <a:srgbClr val="008000"/>
                </a:solidFill>
                <a:latin typeface="Times New Roman"/>
                <a:cs typeface="Times New Roman"/>
              </a:rPr>
              <a:t>should walk in newness of life</a:t>
            </a:r>
            <a:r>
              <a:rPr lang="en-US" sz="4000" b="1" dirty="0" smtClean="0">
                <a:latin typeface="Times New Roman"/>
                <a:cs typeface="Times New Roman"/>
              </a:rPr>
              <a:t>. Rom 6:4</a:t>
            </a:r>
            <a:endParaRPr lang="en-US" sz="4000" b="1" dirty="0">
              <a:latin typeface="Times New Roman"/>
              <a:cs typeface="Times New Roman"/>
            </a:endParaRPr>
          </a:p>
        </p:txBody>
      </p:sp>
    </p:spTree>
    <p:extLst>
      <p:ext uri="{BB962C8B-B14F-4D97-AF65-F5344CB8AC3E}">
        <p14:creationId xmlns:p14="http://schemas.microsoft.com/office/powerpoint/2010/main" val="384185786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alphaModFix amt="28000"/>
          </a:blip>
          <a:stretch>
            <a:fillRect/>
          </a:stretch>
        </p:blipFill>
        <p:spPr>
          <a:xfrm>
            <a:off x="0" y="0"/>
            <a:ext cx="9144000" cy="6858000"/>
          </a:xfrm>
          <a:prstGeom prst="rect">
            <a:avLst/>
          </a:prstGeom>
        </p:spPr>
      </p:pic>
      <p:sp>
        <p:nvSpPr>
          <p:cNvPr id="2" name="Title 1"/>
          <p:cNvSpPr>
            <a:spLocks noGrp="1"/>
          </p:cNvSpPr>
          <p:nvPr>
            <p:ph type="title"/>
          </p:nvPr>
        </p:nvSpPr>
        <p:spPr/>
        <p:txBody>
          <a:bodyPr>
            <a:normAutofit/>
          </a:bodyPr>
          <a:lstStyle/>
          <a:p>
            <a:r>
              <a:rPr lang="en-US" sz="5400" b="1" u="sng" dirty="0" smtClean="0">
                <a:solidFill>
                  <a:srgbClr val="800000"/>
                </a:solidFill>
                <a:latin typeface="Times New Roman"/>
                <a:cs typeface="Times New Roman"/>
              </a:rPr>
              <a:t>Newness of Life</a:t>
            </a:r>
            <a:endParaRPr lang="en-US" sz="5400" b="1" u="sng" dirty="0">
              <a:solidFill>
                <a:srgbClr val="800000"/>
              </a:solidFill>
              <a:latin typeface="Times New Roman"/>
              <a:cs typeface="Times New Roman"/>
            </a:endParaRPr>
          </a:p>
        </p:txBody>
      </p:sp>
      <p:sp>
        <p:nvSpPr>
          <p:cNvPr id="3" name="Content Placeholder 2"/>
          <p:cNvSpPr>
            <a:spLocks noGrp="1"/>
          </p:cNvSpPr>
          <p:nvPr>
            <p:ph idx="1"/>
          </p:nvPr>
        </p:nvSpPr>
        <p:spPr/>
        <p:txBody>
          <a:bodyPr>
            <a:normAutofit fontScale="92500" lnSpcReduction="20000"/>
          </a:bodyPr>
          <a:lstStyle/>
          <a:p>
            <a:pPr marL="514350" indent="-514350">
              <a:buFont typeface="+mj-ea"/>
              <a:buAutoNum type="circleNumDbPlain"/>
            </a:pPr>
            <a:r>
              <a:rPr lang="en-US" sz="4800" b="1" dirty="0" smtClean="0">
                <a:latin typeface="Times New Roman"/>
                <a:cs typeface="Times New Roman"/>
              </a:rPr>
              <a:t> New Creation</a:t>
            </a:r>
          </a:p>
          <a:p>
            <a:pPr marL="514350" indent="-514350">
              <a:buFont typeface="+mj-ea"/>
              <a:buAutoNum type="circleNumDbPlain"/>
            </a:pPr>
            <a:r>
              <a:rPr lang="en-US" sz="4800" b="1" dirty="0" smtClean="0">
                <a:latin typeface="Times New Roman"/>
                <a:cs typeface="Times New Roman"/>
              </a:rPr>
              <a:t> The Bread of Life and obedience </a:t>
            </a:r>
          </a:p>
          <a:p>
            <a:pPr marL="514350" indent="-514350">
              <a:buFont typeface="+mj-ea"/>
              <a:buAutoNum type="circleNumDbPlain"/>
            </a:pPr>
            <a:r>
              <a:rPr lang="en-US" sz="4800" b="1" dirty="0" smtClean="0">
                <a:latin typeface="Times New Roman"/>
                <a:cs typeface="Times New Roman"/>
              </a:rPr>
              <a:t> Leave your </a:t>
            </a:r>
            <a:r>
              <a:rPr lang="en-US" sz="4800" b="1" dirty="0" err="1" smtClean="0">
                <a:latin typeface="Times New Roman"/>
                <a:cs typeface="Times New Roman"/>
              </a:rPr>
              <a:t>waterpot</a:t>
            </a:r>
            <a:endParaRPr lang="en-US" sz="4800" b="1" dirty="0" smtClean="0">
              <a:latin typeface="Times New Roman"/>
              <a:cs typeface="Times New Roman"/>
            </a:endParaRPr>
          </a:p>
          <a:p>
            <a:pPr marL="514350" indent="-514350">
              <a:buFont typeface="+mj-ea"/>
              <a:buAutoNum type="circleNumDbPlain"/>
            </a:pPr>
            <a:r>
              <a:rPr lang="en-US" sz="4800" b="1" dirty="0" smtClean="0">
                <a:latin typeface="Times New Roman"/>
                <a:cs typeface="Times New Roman"/>
              </a:rPr>
              <a:t>Light and Blindness</a:t>
            </a:r>
          </a:p>
          <a:p>
            <a:pPr marL="514350" indent="-514350">
              <a:buFont typeface="+mj-ea"/>
              <a:buAutoNum type="circleNumDbPlain"/>
            </a:pPr>
            <a:r>
              <a:rPr lang="en-US" sz="4800" b="1" dirty="0" smtClean="0">
                <a:latin typeface="Times New Roman"/>
                <a:cs typeface="Times New Roman"/>
              </a:rPr>
              <a:t>The Mountains’ Way</a:t>
            </a:r>
          </a:p>
          <a:p>
            <a:pPr marL="514350" indent="-514350">
              <a:buFont typeface="+mj-ea"/>
              <a:buAutoNum type="circleNumDbPlain"/>
            </a:pPr>
            <a:r>
              <a:rPr lang="en-US" sz="4800" b="1" dirty="0" smtClean="0">
                <a:latin typeface="Times New Roman"/>
                <a:cs typeface="Times New Roman"/>
              </a:rPr>
              <a:t>The Power of the Name</a:t>
            </a:r>
          </a:p>
          <a:p>
            <a:pPr marL="514350" indent="-514350">
              <a:buFont typeface="+mj-ea"/>
              <a:buAutoNum type="circleNumDbPlain"/>
            </a:pPr>
            <a:endParaRPr lang="en-US" sz="4800" b="1" dirty="0">
              <a:latin typeface="Times New Roman"/>
              <a:cs typeface="Times New Roman"/>
            </a:endParaRPr>
          </a:p>
        </p:txBody>
      </p:sp>
    </p:spTree>
    <p:extLst>
      <p:ext uri="{BB962C8B-B14F-4D97-AF65-F5344CB8AC3E}">
        <p14:creationId xmlns:p14="http://schemas.microsoft.com/office/powerpoint/2010/main" val="38691832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alphaModFix amt="28000"/>
          </a:blip>
          <a:stretch>
            <a:fillRect/>
          </a:stretch>
        </p:blipFill>
        <p:spPr>
          <a:xfrm>
            <a:off x="0" y="0"/>
            <a:ext cx="9144000" cy="6858000"/>
          </a:xfrm>
          <a:prstGeom prst="rect">
            <a:avLst/>
          </a:prstGeom>
        </p:spPr>
      </p:pic>
      <p:sp>
        <p:nvSpPr>
          <p:cNvPr id="2" name="Content Placeholder 1"/>
          <p:cNvSpPr>
            <a:spLocks noGrp="1"/>
          </p:cNvSpPr>
          <p:nvPr>
            <p:ph idx="1"/>
          </p:nvPr>
        </p:nvSpPr>
        <p:spPr/>
        <p:txBody>
          <a:bodyPr>
            <a:normAutofit lnSpcReduction="10000"/>
          </a:bodyPr>
          <a:lstStyle/>
          <a:p>
            <a:pPr algn="ctr"/>
            <a:r>
              <a:rPr lang="en-US" sz="4000" b="1" dirty="0">
                <a:latin typeface="Times New Roman"/>
                <a:cs typeface="Times New Roman"/>
              </a:rPr>
              <a:t>23 </a:t>
            </a:r>
            <a:r>
              <a:rPr lang="en-US" sz="4000" dirty="0">
                <a:latin typeface="Times New Roman"/>
                <a:cs typeface="Times New Roman"/>
              </a:rPr>
              <a:t>“And in that day you will ask Me nothing. Most assuredly, I say to you, </a:t>
            </a:r>
            <a:r>
              <a:rPr lang="en-US" sz="4000" b="1" u="sng" dirty="0">
                <a:solidFill>
                  <a:srgbClr val="FF0000"/>
                </a:solidFill>
                <a:latin typeface="Times New Roman"/>
                <a:cs typeface="Times New Roman"/>
              </a:rPr>
              <a:t>whatever you ask the Father in My name He will give you</a:t>
            </a:r>
            <a:r>
              <a:rPr lang="en-US" sz="4000" dirty="0">
                <a:latin typeface="Times New Roman"/>
                <a:cs typeface="Times New Roman"/>
              </a:rPr>
              <a:t>. </a:t>
            </a:r>
            <a:r>
              <a:rPr lang="en-US" sz="4000" b="1" dirty="0">
                <a:latin typeface="Times New Roman"/>
                <a:cs typeface="Times New Roman"/>
              </a:rPr>
              <a:t>24 </a:t>
            </a:r>
            <a:r>
              <a:rPr lang="en-US" sz="4000" b="1" dirty="0">
                <a:solidFill>
                  <a:srgbClr val="FF0000"/>
                </a:solidFill>
                <a:latin typeface="Times New Roman"/>
                <a:cs typeface="Times New Roman"/>
              </a:rPr>
              <a:t>Until now you have asked nothing in My name</a:t>
            </a:r>
            <a:r>
              <a:rPr lang="en-US" sz="4000" dirty="0">
                <a:latin typeface="Times New Roman"/>
                <a:cs typeface="Times New Roman"/>
              </a:rPr>
              <a:t>. Ask, and you will receive, </a:t>
            </a:r>
            <a:r>
              <a:rPr lang="en-US" sz="4000" b="1" dirty="0">
                <a:solidFill>
                  <a:srgbClr val="FF0000"/>
                </a:solidFill>
                <a:latin typeface="Times New Roman"/>
                <a:cs typeface="Times New Roman"/>
              </a:rPr>
              <a:t>that your joy may be full</a:t>
            </a:r>
            <a:r>
              <a:rPr lang="en-US" sz="4000" b="1" dirty="0" smtClean="0">
                <a:solidFill>
                  <a:srgbClr val="FF0000"/>
                </a:solidFill>
                <a:latin typeface="Times New Roman"/>
                <a:cs typeface="Times New Roman"/>
              </a:rPr>
              <a:t>.</a:t>
            </a:r>
            <a:r>
              <a:rPr lang="en-US" sz="4000" dirty="0" smtClean="0">
                <a:latin typeface="Times New Roman"/>
                <a:cs typeface="Times New Roman"/>
              </a:rPr>
              <a:t> </a:t>
            </a:r>
            <a:r>
              <a:rPr lang="en-US" sz="4000" dirty="0" err="1" smtClean="0">
                <a:latin typeface="Times New Roman"/>
                <a:cs typeface="Times New Roman"/>
              </a:rPr>
              <a:t>Jn</a:t>
            </a:r>
            <a:r>
              <a:rPr lang="en-US" sz="4000" dirty="0" smtClean="0">
                <a:latin typeface="Times New Roman"/>
                <a:cs typeface="Times New Roman"/>
              </a:rPr>
              <a:t> 16:23,24</a:t>
            </a:r>
            <a:endParaRPr lang="en-US" sz="4000" dirty="0">
              <a:latin typeface="Times New Roman"/>
              <a:cs typeface="Times New Roman"/>
            </a:endParaRPr>
          </a:p>
        </p:txBody>
      </p:sp>
      <p:sp>
        <p:nvSpPr>
          <p:cNvPr id="3" name="TextBox 2"/>
          <p:cNvSpPr txBox="1"/>
          <p:nvPr/>
        </p:nvSpPr>
        <p:spPr>
          <a:xfrm>
            <a:off x="1502381" y="402728"/>
            <a:ext cx="5854638" cy="769441"/>
          </a:xfrm>
          <a:prstGeom prst="rect">
            <a:avLst/>
          </a:prstGeom>
          <a:noFill/>
        </p:spPr>
        <p:txBody>
          <a:bodyPr wrap="square" rtlCol="0">
            <a:spAutoFit/>
          </a:bodyPr>
          <a:lstStyle/>
          <a:p>
            <a:pPr algn="ctr"/>
            <a:r>
              <a:rPr lang="en-US" sz="4000" b="1" u="sng" dirty="0" smtClean="0">
                <a:solidFill>
                  <a:srgbClr val="FF0000"/>
                </a:solidFill>
                <a:latin typeface="Times New Roman"/>
                <a:cs typeface="Times New Roman"/>
              </a:rPr>
              <a:t>The Power of the Name</a:t>
            </a:r>
            <a:r>
              <a:rPr lang="en-US" sz="4400" b="1" u="sng" dirty="0" smtClean="0">
                <a:solidFill>
                  <a:srgbClr val="FF0000"/>
                </a:solidFill>
                <a:latin typeface="Times New Roman"/>
                <a:cs typeface="Times New Roman"/>
              </a:rPr>
              <a:t> </a:t>
            </a:r>
            <a:endParaRPr lang="en-US" b="1" u="sng" dirty="0">
              <a:solidFill>
                <a:srgbClr val="FF0000"/>
              </a:solidFill>
              <a:latin typeface="Times New Roman"/>
              <a:cs typeface="Times New Roman"/>
            </a:endParaRPr>
          </a:p>
        </p:txBody>
      </p:sp>
    </p:spTree>
    <p:extLst>
      <p:ext uri="{BB962C8B-B14F-4D97-AF65-F5344CB8AC3E}">
        <p14:creationId xmlns:p14="http://schemas.microsoft.com/office/powerpoint/2010/main" val="291802215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alphaModFix amt="28000"/>
          </a:blip>
          <a:stretch>
            <a:fillRect/>
          </a:stretch>
        </p:blipFill>
        <p:spPr>
          <a:xfrm>
            <a:off x="0" y="0"/>
            <a:ext cx="9144000" cy="6858000"/>
          </a:xfrm>
          <a:prstGeom prst="rect">
            <a:avLst/>
          </a:prstGeom>
        </p:spPr>
      </p:pic>
      <p:sp>
        <p:nvSpPr>
          <p:cNvPr id="2" name="Content Placeholder 1"/>
          <p:cNvSpPr>
            <a:spLocks noGrp="1"/>
          </p:cNvSpPr>
          <p:nvPr>
            <p:ph idx="1"/>
          </p:nvPr>
        </p:nvSpPr>
        <p:spPr/>
        <p:txBody>
          <a:bodyPr/>
          <a:lstStyle/>
          <a:p>
            <a:pPr marL="0" indent="0" algn="ctr">
              <a:buNone/>
            </a:pPr>
            <a:r>
              <a:rPr lang="en-GB" sz="6000" dirty="0" smtClean="0">
                <a:latin typeface="Times New Roman"/>
                <a:cs typeface="Times New Roman"/>
              </a:rPr>
              <a:t>Lord Jesus Christ,</a:t>
            </a:r>
          </a:p>
          <a:p>
            <a:pPr marL="0" indent="0" algn="ctr">
              <a:buNone/>
            </a:pPr>
            <a:r>
              <a:rPr lang="en-GB" sz="6000" dirty="0" smtClean="0">
                <a:latin typeface="Times New Roman"/>
                <a:cs typeface="Times New Roman"/>
              </a:rPr>
              <a:t> Son of God, </a:t>
            </a:r>
          </a:p>
          <a:p>
            <a:pPr marL="0" indent="0" algn="ctr">
              <a:buNone/>
            </a:pPr>
            <a:r>
              <a:rPr lang="en-GB" sz="6000" dirty="0" smtClean="0">
                <a:latin typeface="Times New Roman"/>
                <a:cs typeface="Times New Roman"/>
              </a:rPr>
              <a:t>Have mercy upon me,</a:t>
            </a:r>
          </a:p>
          <a:p>
            <a:pPr marL="0" indent="0" algn="ctr">
              <a:buNone/>
            </a:pPr>
            <a:r>
              <a:rPr lang="en-GB" sz="6000" dirty="0" smtClean="0">
                <a:latin typeface="Times New Roman"/>
                <a:cs typeface="Times New Roman"/>
              </a:rPr>
              <a:t> a sinner</a:t>
            </a:r>
            <a:endParaRPr lang="en-GB" sz="6000" dirty="0">
              <a:latin typeface="Times New Roman"/>
              <a:cs typeface="Times New Roman"/>
            </a:endParaRPr>
          </a:p>
          <a:p>
            <a:pPr marL="0" indent="0">
              <a:buNone/>
            </a:pPr>
            <a:endParaRPr lang="en-US" dirty="0"/>
          </a:p>
        </p:txBody>
      </p:sp>
      <p:sp>
        <p:nvSpPr>
          <p:cNvPr id="3" name="TextBox 2"/>
          <p:cNvSpPr txBox="1"/>
          <p:nvPr/>
        </p:nvSpPr>
        <p:spPr>
          <a:xfrm>
            <a:off x="1502381" y="402728"/>
            <a:ext cx="5854638" cy="707886"/>
          </a:xfrm>
          <a:prstGeom prst="rect">
            <a:avLst/>
          </a:prstGeom>
          <a:noFill/>
        </p:spPr>
        <p:txBody>
          <a:bodyPr wrap="square" rtlCol="0">
            <a:spAutoFit/>
          </a:bodyPr>
          <a:lstStyle/>
          <a:p>
            <a:pPr algn="ctr"/>
            <a:r>
              <a:rPr lang="en-US" sz="4000" b="1" u="sng" dirty="0" smtClean="0">
                <a:solidFill>
                  <a:srgbClr val="FF0000"/>
                </a:solidFill>
                <a:latin typeface="Times New Roman"/>
                <a:cs typeface="Times New Roman"/>
              </a:rPr>
              <a:t>The Jesus Prayer</a:t>
            </a:r>
            <a:endParaRPr lang="en-US" b="1" u="sng" dirty="0">
              <a:solidFill>
                <a:srgbClr val="FF0000"/>
              </a:solidFill>
              <a:latin typeface="Times New Roman"/>
              <a:cs typeface="Times New Roman"/>
            </a:endParaRPr>
          </a:p>
        </p:txBody>
      </p:sp>
    </p:spTree>
    <p:extLst>
      <p:ext uri="{BB962C8B-B14F-4D97-AF65-F5344CB8AC3E}">
        <p14:creationId xmlns:p14="http://schemas.microsoft.com/office/powerpoint/2010/main" val="48383501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alphaModFix amt="28000"/>
          </a:blip>
          <a:stretch>
            <a:fillRect/>
          </a:stretch>
        </p:blipFill>
        <p:spPr>
          <a:xfrm>
            <a:off x="0" y="0"/>
            <a:ext cx="9144000" cy="6858000"/>
          </a:xfrm>
          <a:prstGeom prst="rect">
            <a:avLst/>
          </a:prstGeom>
        </p:spPr>
      </p:pic>
      <p:sp>
        <p:nvSpPr>
          <p:cNvPr id="2" name="Title 1"/>
          <p:cNvSpPr>
            <a:spLocks noGrp="1"/>
          </p:cNvSpPr>
          <p:nvPr>
            <p:ph type="title"/>
          </p:nvPr>
        </p:nvSpPr>
        <p:spPr/>
        <p:txBody>
          <a:bodyPr>
            <a:normAutofit/>
          </a:bodyPr>
          <a:lstStyle/>
          <a:p>
            <a:r>
              <a:rPr lang="en-US" sz="5400" b="1" u="sng" dirty="0" smtClean="0">
                <a:solidFill>
                  <a:srgbClr val="800000"/>
                </a:solidFill>
                <a:latin typeface="Times New Roman"/>
                <a:cs typeface="Times New Roman"/>
              </a:rPr>
              <a:t>St. </a:t>
            </a:r>
            <a:r>
              <a:rPr lang="en-US" sz="5400" b="1" u="sng" dirty="0" err="1" smtClean="0">
                <a:solidFill>
                  <a:srgbClr val="800000"/>
                </a:solidFill>
                <a:latin typeface="Times New Roman"/>
                <a:cs typeface="Times New Roman"/>
              </a:rPr>
              <a:t>Theophan</a:t>
            </a:r>
            <a:r>
              <a:rPr lang="en-US" sz="5400" b="1" u="sng" dirty="0" smtClean="0">
                <a:solidFill>
                  <a:srgbClr val="800000"/>
                </a:solidFill>
                <a:latin typeface="Times New Roman"/>
                <a:cs typeface="Times New Roman"/>
              </a:rPr>
              <a:t> the Recluse</a:t>
            </a:r>
            <a:endParaRPr lang="en-US" sz="5400" b="1" u="sng" dirty="0">
              <a:solidFill>
                <a:srgbClr val="800000"/>
              </a:solidFill>
              <a:latin typeface="Times New Roman"/>
              <a:cs typeface="Times New Roman"/>
            </a:endParaRPr>
          </a:p>
        </p:txBody>
      </p:sp>
      <p:sp>
        <p:nvSpPr>
          <p:cNvPr id="3" name="Content Placeholder 2"/>
          <p:cNvSpPr>
            <a:spLocks noGrp="1"/>
          </p:cNvSpPr>
          <p:nvPr>
            <p:ph idx="1"/>
          </p:nvPr>
        </p:nvSpPr>
        <p:spPr/>
        <p:txBody>
          <a:bodyPr>
            <a:normAutofit fontScale="85000" lnSpcReduction="20000"/>
          </a:bodyPr>
          <a:lstStyle/>
          <a:p>
            <a:pPr algn="ctr"/>
            <a:r>
              <a:rPr lang="en-US" sz="4800" dirty="0">
                <a:latin typeface="Times New Roman"/>
                <a:cs typeface="Times New Roman"/>
              </a:rPr>
              <a:t>So this is what the Jesus Prayer is. It is one among various short prayers, oral like all others. </a:t>
            </a:r>
            <a:r>
              <a:rPr lang="en-US" sz="4800" b="1" u="sng" dirty="0">
                <a:solidFill>
                  <a:srgbClr val="FF0000"/>
                </a:solidFill>
                <a:latin typeface="Times New Roman"/>
                <a:cs typeface="Times New Roman"/>
              </a:rPr>
              <a:t>Its purpose is to keep the mind on the single thought of God. </a:t>
            </a:r>
            <a:r>
              <a:rPr lang="en-US" sz="4800" dirty="0">
                <a:latin typeface="Times New Roman"/>
                <a:cs typeface="Times New Roman"/>
              </a:rPr>
              <a:t>Whoever has formed the habit of this Prayer and uses it properly, </a:t>
            </a:r>
            <a:r>
              <a:rPr lang="en-US" sz="4800" b="1" dirty="0">
                <a:solidFill>
                  <a:srgbClr val="FF0000"/>
                </a:solidFill>
                <a:latin typeface="Times New Roman"/>
                <a:cs typeface="Times New Roman"/>
              </a:rPr>
              <a:t>really does remember God incessantly</a:t>
            </a:r>
            <a:r>
              <a:rPr lang="en-US" sz="4800" dirty="0">
                <a:latin typeface="Times New Roman"/>
                <a:cs typeface="Times New Roman"/>
              </a:rPr>
              <a:t>.</a:t>
            </a:r>
            <a:endParaRPr lang="en-GB" sz="4800" dirty="0">
              <a:latin typeface="Times New Roman"/>
              <a:cs typeface="Times New Roman"/>
            </a:endParaRPr>
          </a:p>
        </p:txBody>
      </p:sp>
    </p:spTree>
    <p:extLst>
      <p:ext uri="{BB962C8B-B14F-4D97-AF65-F5344CB8AC3E}">
        <p14:creationId xmlns:p14="http://schemas.microsoft.com/office/powerpoint/2010/main" val="8162919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alphaModFix amt="28000"/>
          </a:blip>
          <a:stretch>
            <a:fillRect/>
          </a:stretch>
        </p:blipFill>
        <p:spPr>
          <a:xfrm>
            <a:off x="0" y="0"/>
            <a:ext cx="9144000" cy="6858000"/>
          </a:xfrm>
          <a:prstGeom prst="rect">
            <a:avLst/>
          </a:prstGeom>
        </p:spPr>
      </p:pic>
      <p:sp>
        <p:nvSpPr>
          <p:cNvPr id="2" name="Title 1"/>
          <p:cNvSpPr>
            <a:spLocks noGrp="1"/>
          </p:cNvSpPr>
          <p:nvPr>
            <p:ph type="title"/>
          </p:nvPr>
        </p:nvSpPr>
        <p:spPr>
          <a:xfrm>
            <a:off x="457199" y="227344"/>
            <a:ext cx="8229600" cy="1143000"/>
          </a:xfrm>
        </p:spPr>
        <p:txBody>
          <a:bodyPr>
            <a:normAutofit/>
          </a:bodyPr>
          <a:lstStyle/>
          <a:p>
            <a:r>
              <a:rPr lang="en-GB" sz="5400" b="1" u="sng" dirty="0" smtClean="0">
                <a:solidFill>
                  <a:srgbClr val="800000"/>
                </a:solidFill>
                <a:latin typeface="Times New Roman"/>
                <a:cs typeface="Times New Roman"/>
              </a:rPr>
              <a:t> Desire of the Heart</a:t>
            </a:r>
            <a:endParaRPr lang="en-US" sz="5400" b="1" u="sng" dirty="0">
              <a:solidFill>
                <a:srgbClr val="800000"/>
              </a:solidFill>
              <a:latin typeface="Times New Roman"/>
              <a:cs typeface="Times New Roman"/>
            </a:endParaRPr>
          </a:p>
        </p:txBody>
      </p:sp>
      <p:sp>
        <p:nvSpPr>
          <p:cNvPr id="3" name="Content Placeholder 2"/>
          <p:cNvSpPr>
            <a:spLocks noGrp="1"/>
          </p:cNvSpPr>
          <p:nvPr>
            <p:ph idx="1"/>
          </p:nvPr>
        </p:nvSpPr>
        <p:spPr>
          <a:xfrm>
            <a:off x="238134" y="1671155"/>
            <a:ext cx="8448665" cy="4049414"/>
          </a:xfrm>
        </p:spPr>
        <p:txBody>
          <a:bodyPr>
            <a:noAutofit/>
          </a:bodyPr>
          <a:lstStyle/>
          <a:p>
            <a:pPr marL="0" indent="0" algn="ctr">
              <a:buNone/>
            </a:pPr>
            <a:r>
              <a:rPr lang="en-US" sz="4800" dirty="0">
                <a:latin typeface="Times New Roman"/>
                <a:cs typeface="Times New Roman"/>
              </a:rPr>
              <a:t>“Now it was in the heart of my father David to build a </a:t>
            </a:r>
            <a:r>
              <a:rPr lang="en-US" sz="4800" dirty="0" smtClean="0">
                <a:latin typeface="Times New Roman"/>
                <a:cs typeface="Times New Roman"/>
              </a:rPr>
              <a:t>temple </a:t>
            </a:r>
            <a:r>
              <a:rPr lang="en-US" sz="4800" dirty="0">
                <a:latin typeface="Times New Roman"/>
                <a:cs typeface="Times New Roman"/>
              </a:rPr>
              <a:t>for </a:t>
            </a:r>
            <a:r>
              <a:rPr lang="en-US" sz="4800" u="sng" dirty="0">
                <a:solidFill>
                  <a:srgbClr val="FF0000"/>
                </a:solidFill>
                <a:latin typeface="Times New Roman"/>
                <a:cs typeface="Times New Roman"/>
              </a:rPr>
              <a:t>the </a:t>
            </a:r>
            <a:r>
              <a:rPr lang="en-US" sz="4800" b="1" u="sng" dirty="0">
                <a:solidFill>
                  <a:srgbClr val="FF0000"/>
                </a:solidFill>
                <a:latin typeface="Times New Roman"/>
                <a:cs typeface="Times New Roman"/>
              </a:rPr>
              <a:t>name</a:t>
            </a:r>
            <a:r>
              <a:rPr lang="en-US" sz="4800" u="sng" dirty="0">
                <a:solidFill>
                  <a:srgbClr val="FF0000"/>
                </a:solidFill>
                <a:latin typeface="Times New Roman"/>
                <a:cs typeface="Times New Roman"/>
              </a:rPr>
              <a:t> of the LORD God </a:t>
            </a:r>
            <a:r>
              <a:rPr lang="en-US" sz="4800" dirty="0">
                <a:latin typeface="Times New Roman"/>
                <a:cs typeface="Times New Roman"/>
              </a:rPr>
              <a:t>of Israel</a:t>
            </a:r>
            <a:r>
              <a:rPr lang="en-US" sz="4800" dirty="0" smtClean="0">
                <a:latin typeface="Times New Roman"/>
                <a:cs typeface="Times New Roman"/>
              </a:rPr>
              <a:t>. 1 Kg 8:17</a:t>
            </a:r>
            <a:endParaRPr lang="en-GB" sz="4800" b="1" dirty="0">
              <a:solidFill>
                <a:srgbClr val="800000"/>
              </a:solidFill>
              <a:latin typeface="Times New Roman"/>
              <a:cs typeface="Times New Roman"/>
            </a:endParaRPr>
          </a:p>
        </p:txBody>
      </p:sp>
    </p:spTree>
    <p:extLst>
      <p:ext uri="{BB962C8B-B14F-4D97-AF65-F5344CB8AC3E}">
        <p14:creationId xmlns:p14="http://schemas.microsoft.com/office/powerpoint/2010/main" val="33483846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alphaModFix amt="28000"/>
          </a:blip>
          <a:stretch>
            <a:fillRect/>
          </a:stretch>
        </p:blipFill>
        <p:spPr>
          <a:xfrm>
            <a:off x="0" y="0"/>
            <a:ext cx="9144000" cy="6858000"/>
          </a:xfrm>
          <a:prstGeom prst="rect">
            <a:avLst/>
          </a:prstGeom>
        </p:spPr>
      </p:pic>
      <p:sp>
        <p:nvSpPr>
          <p:cNvPr id="2" name="Title 1"/>
          <p:cNvSpPr>
            <a:spLocks noGrp="1"/>
          </p:cNvSpPr>
          <p:nvPr>
            <p:ph type="title"/>
          </p:nvPr>
        </p:nvSpPr>
        <p:spPr/>
        <p:txBody>
          <a:bodyPr>
            <a:normAutofit/>
          </a:bodyPr>
          <a:lstStyle/>
          <a:p>
            <a:r>
              <a:rPr lang="en-GB" sz="5400" b="1" u="sng" dirty="0" smtClean="0">
                <a:solidFill>
                  <a:srgbClr val="800000"/>
                </a:solidFill>
                <a:latin typeface="Times New Roman"/>
                <a:cs typeface="Times New Roman"/>
              </a:rPr>
              <a:t>Fulfilment !!!</a:t>
            </a:r>
            <a:endParaRPr lang="en-US" sz="2200" b="1" u="sng" dirty="0">
              <a:solidFill>
                <a:srgbClr val="800000"/>
              </a:solidFill>
              <a:latin typeface="Times New Roman"/>
              <a:cs typeface="Times New Roman"/>
            </a:endParaRPr>
          </a:p>
        </p:txBody>
      </p:sp>
      <p:sp>
        <p:nvSpPr>
          <p:cNvPr id="3" name="Content Placeholder 2"/>
          <p:cNvSpPr>
            <a:spLocks noGrp="1"/>
          </p:cNvSpPr>
          <p:nvPr>
            <p:ph idx="1"/>
          </p:nvPr>
        </p:nvSpPr>
        <p:spPr/>
        <p:txBody>
          <a:bodyPr>
            <a:noAutofit/>
          </a:bodyPr>
          <a:lstStyle/>
          <a:p>
            <a:pPr algn="ctr"/>
            <a:r>
              <a:rPr lang="en-US" sz="4000" dirty="0">
                <a:latin typeface="Times New Roman"/>
                <a:cs typeface="Times New Roman"/>
              </a:rPr>
              <a:t>“So the </a:t>
            </a:r>
            <a:r>
              <a:rPr lang="en-US" sz="4000" b="1" u="sng" dirty="0">
                <a:solidFill>
                  <a:srgbClr val="FF0000"/>
                </a:solidFill>
                <a:latin typeface="Times New Roman"/>
                <a:cs typeface="Times New Roman"/>
              </a:rPr>
              <a:t>LORD has fulfilled His word which He spoke</a:t>
            </a:r>
            <a:r>
              <a:rPr lang="en-US" sz="4000" dirty="0">
                <a:latin typeface="Times New Roman"/>
                <a:cs typeface="Times New Roman"/>
              </a:rPr>
              <a:t>; and I have filled the position of my father David, and sit on the throne of Israel, as the LORD promised; and </a:t>
            </a:r>
            <a:r>
              <a:rPr lang="en-US" sz="4000" b="1" u="sng" dirty="0">
                <a:solidFill>
                  <a:srgbClr val="FF0000"/>
                </a:solidFill>
                <a:latin typeface="Times New Roman"/>
                <a:cs typeface="Times New Roman"/>
              </a:rPr>
              <a:t>I have built a temple for the name of the LORD God of Israel</a:t>
            </a:r>
            <a:r>
              <a:rPr lang="en-US" sz="4000" dirty="0" smtClean="0">
                <a:latin typeface="Times New Roman"/>
                <a:cs typeface="Times New Roman"/>
              </a:rPr>
              <a:t>. I Kg 8:20</a:t>
            </a:r>
            <a:endParaRPr lang="en-US" sz="4000" dirty="0">
              <a:latin typeface="Times New Roman"/>
              <a:cs typeface="Times New Roman"/>
            </a:endParaRPr>
          </a:p>
        </p:txBody>
      </p:sp>
    </p:spTree>
    <p:extLst>
      <p:ext uri="{BB962C8B-B14F-4D97-AF65-F5344CB8AC3E}">
        <p14:creationId xmlns:p14="http://schemas.microsoft.com/office/powerpoint/2010/main" val="33836871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alphaModFix amt="28000"/>
          </a:blip>
          <a:stretch>
            <a:fillRect/>
          </a:stretch>
        </p:blipFill>
        <p:spPr>
          <a:xfrm>
            <a:off x="0" y="0"/>
            <a:ext cx="9144000" cy="6858000"/>
          </a:xfrm>
          <a:prstGeom prst="rect">
            <a:avLst/>
          </a:prstGeom>
        </p:spPr>
      </p:pic>
      <p:sp>
        <p:nvSpPr>
          <p:cNvPr id="2" name="Title 1"/>
          <p:cNvSpPr>
            <a:spLocks noGrp="1"/>
          </p:cNvSpPr>
          <p:nvPr>
            <p:ph type="title"/>
          </p:nvPr>
        </p:nvSpPr>
        <p:spPr/>
        <p:txBody>
          <a:bodyPr>
            <a:normAutofit fontScale="90000"/>
          </a:bodyPr>
          <a:lstStyle/>
          <a:p>
            <a:r>
              <a:rPr lang="en-US" sz="5400" b="1" u="sng" dirty="0" smtClean="0">
                <a:solidFill>
                  <a:srgbClr val="800000"/>
                </a:solidFill>
                <a:latin typeface="Times New Roman"/>
                <a:cs typeface="Times New Roman"/>
              </a:rPr>
              <a:t>Full Protection and answering prayers</a:t>
            </a:r>
            <a:endParaRPr lang="en-US" sz="5400" b="1" u="sng" dirty="0">
              <a:solidFill>
                <a:srgbClr val="800000"/>
              </a:solidFill>
              <a:latin typeface="Times New Roman"/>
              <a:cs typeface="Times New Roman"/>
            </a:endParaRPr>
          </a:p>
        </p:txBody>
      </p:sp>
      <p:sp>
        <p:nvSpPr>
          <p:cNvPr id="3" name="Content Placeholder 2"/>
          <p:cNvSpPr>
            <a:spLocks noGrp="1"/>
          </p:cNvSpPr>
          <p:nvPr>
            <p:ph idx="1"/>
          </p:nvPr>
        </p:nvSpPr>
        <p:spPr/>
        <p:txBody>
          <a:bodyPr>
            <a:noAutofit/>
          </a:bodyPr>
          <a:lstStyle/>
          <a:p>
            <a:pPr algn="ctr"/>
            <a:r>
              <a:rPr lang="en-US" sz="4400" dirty="0">
                <a:latin typeface="Times New Roman"/>
                <a:cs typeface="Times New Roman"/>
              </a:rPr>
              <a:t>“that Your eyes may be open toward this temple night and day, toward the place of which You said, ‘</a:t>
            </a:r>
            <a:r>
              <a:rPr lang="en-US" sz="4400" u="sng" dirty="0">
                <a:solidFill>
                  <a:srgbClr val="FF0000"/>
                </a:solidFill>
                <a:latin typeface="Times New Roman"/>
                <a:cs typeface="Times New Roman"/>
              </a:rPr>
              <a:t>My </a:t>
            </a:r>
            <a:r>
              <a:rPr lang="en-US" sz="4400" b="1" u="sng" dirty="0">
                <a:solidFill>
                  <a:srgbClr val="FF0000"/>
                </a:solidFill>
                <a:latin typeface="Times New Roman"/>
                <a:cs typeface="Times New Roman"/>
              </a:rPr>
              <a:t>name</a:t>
            </a:r>
            <a:r>
              <a:rPr lang="en-US" sz="4400" u="sng" dirty="0">
                <a:solidFill>
                  <a:srgbClr val="FF0000"/>
                </a:solidFill>
                <a:latin typeface="Times New Roman"/>
                <a:cs typeface="Times New Roman"/>
              </a:rPr>
              <a:t> shall be there</a:t>
            </a:r>
            <a:r>
              <a:rPr lang="en-US" sz="4400" dirty="0">
                <a:latin typeface="Times New Roman"/>
                <a:cs typeface="Times New Roman"/>
              </a:rPr>
              <a:t>,' that You may hear the prayer which Your servant makes toward this place</a:t>
            </a:r>
            <a:r>
              <a:rPr lang="en-US" sz="4400" dirty="0" smtClean="0">
                <a:latin typeface="Times New Roman"/>
                <a:cs typeface="Times New Roman"/>
              </a:rPr>
              <a:t>. 1 kg 8:29</a:t>
            </a:r>
            <a:endParaRPr lang="en-US" sz="4400" b="1" dirty="0">
              <a:latin typeface="Times New Roman"/>
              <a:cs typeface="Times New Roman"/>
            </a:endParaRPr>
          </a:p>
        </p:txBody>
      </p:sp>
    </p:spTree>
    <p:extLst>
      <p:ext uri="{BB962C8B-B14F-4D97-AF65-F5344CB8AC3E}">
        <p14:creationId xmlns:p14="http://schemas.microsoft.com/office/powerpoint/2010/main" val="406387222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2641</TotalTime>
  <Words>628</Words>
  <Application>Microsoft Macintosh PowerPoint</Application>
  <PresentationFormat>On-screen Show (4:3)</PresentationFormat>
  <Paragraphs>42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Newness of Life (6)</vt:lpstr>
      <vt:lpstr>Newness of Life</vt:lpstr>
      <vt:lpstr>Newness of Life</vt:lpstr>
      <vt:lpstr>PowerPoint Presentation</vt:lpstr>
      <vt:lpstr>PowerPoint Presentation</vt:lpstr>
      <vt:lpstr>St. Theophan the Recluse</vt:lpstr>
      <vt:lpstr> Desire of the Heart</vt:lpstr>
      <vt:lpstr>Fulfilment !!!</vt:lpstr>
      <vt:lpstr>Full Protection and answering prayers</vt:lpstr>
      <vt:lpstr>Convert defeat into victory</vt:lpstr>
      <vt:lpstr>When there is no rain</vt:lpstr>
      <vt:lpstr>Victory in wars</vt:lpstr>
      <vt:lpstr>The Way of the pilgrim</vt:lpstr>
      <vt:lpstr>Application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Newness of Life (1)</dc:title>
  <dc:creator>Father Mark Aziz</dc:creator>
  <cp:lastModifiedBy>Father Mark Aziz</cp:lastModifiedBy>
  <cp:revision>42</cp:revision>
  <dcterms:created xsi:type="dcterms:W3CDTF">2016-05-07T12:27:27Z</dcterms:created>
  <dcterms:modified xsi:type="dcterms:W3CDTF">2016-06-12T14:51:14Z</dcterms:modified>
</cp:coreProperties>
</file>