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7" r:id="rId4"/>
    <p:sldId id="299" r:id="rId5"/>
    <p:sldId id="280" r:id="rId6"/>
    <p:sldId id="300" r:id="rId7"/>
    <p:sldId id="301" r:id="rId8"/>
    <p:sldId id="298" r:id="rId9"/>
    <p:sldId id="292" r:id="rId10"/>
    <p:sldId id="281" r:id="rId11"/>
    <p:sldId id="296" r:id="rId12"/>
    <p:sldId id="278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00"/>
    <a:srgbClr val="32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24F-4F30-D745-9F4D-303A2AC83741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616" y="223352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 </a:t>
            </a:r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(4)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846" y="1415931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Light and Blindness</a:t>
            </a:r>
            <a:endParaRPr lang="en-US" sz="3600" b="1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r="-3033" b="8499"/>
          <a:stretch/>
        </p:blipFill>
        <p:spPr>
          <a:xfrm>
            <a:off x="1299288" y="2128242"/>
            <a:ext cx="6510962" cy="3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He Returned to </a:t>
            </a:r>
            <a:r>
              <a:rPr lang="en-US" sz="54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Lystra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1600200"/>
            <a:ext cx="8673538" cy="45259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 </a:t>
            </a:r>
            <a:r>
              <a:rPr lang="en-US" dirty="0">
                <a:latin typeface="Times New Roman"/>
                <a:cs typeface="Times New Roman"/>
              </a:rPr>
              <a:t>Then Jews from Antioch and </a:t>
            </a:r>
            <a:r>
              <a:rPr lang="en-US" dirty="0" err="1">
                <a:latin typeface="Times New Roman"/>
                <a:cs typeface="Times New Roman"/>
              </a:rPr>
              <a:t>Iconium</a:t>
            </a:r>
            <a:r>
              <a:rPr lang="en-US" dirty="0">
                <a:latin typeface="Times New Roman"/>
                <a:cs typeface="Times New Roman"/>
              </a:rPr>
              <a:t> came there; and having persuaded the multitudes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, they stoned Paul and dragged him out of the city</a:t>
            </a:r>
            <a:r>
              <a:rPr lang="en-US" dirty="0">
                <a:latin typeface="Times New Roman"/>
                <a:cs typeface="Times New Roman"/>
              </a:rPr>
              <a:t>, supposing him to be dead. However, when the disciples gathered around him,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he rose up and went into the city</a:t>
            </a:r>
            <a:r>
              <a:rPr lang="en-US" dirty="0">
                <a:latin typeface="Times New Roman"/>
                <a:cs typeface="Times New Roman"/>
              </a:rPr>
              <a:t>. And the next day he departed with Barnabas to </a:t>
            </a:r>
            <a:r>
              <a:rPr lang="en-US" dirty="0" err="1">
                <a:latin typeface="Times New Roman"/>
                <a:cs typeface="Times New Roman"/>
              </a:rPr>
              <a:t>Derbe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>
                <a:latin typeface="Times New Roman"/>
                <a:cs typeface="Times New Roman"/>
              </a:rPr>
              <a:t>when they had preached the gospel to that city and made many disciples, 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they returned to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Lystra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Iconium</a:t>
            </a:r>
            <a:r>
              <a:rPr lang="en-US" dirty="0">
                <a:latin typeface="Times New Roman"/>
                <a:cs typeface="Times New Roman"/>
              </a:rPr>
              <a:t>, and Antioch, </a:t>
            </a:r>
            <a:r>
              <a:rPr lang="en-US" dirty="0" smtClean="0">
                <a:latin typeface="Times New Roman"/>
                <a:cs typeface="Times New Roman"/>
              </a:rPr>
              <a:t>Acts 14:19-21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Voice of Rejoicing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The LORD is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my</a:t>
            </a:r>
            <a:r>
              <a:rPr lang="en-US" sz="4800" dirty="0">
                <a:latin typeface="Times New Roman"/>
                <a:cs typeface="Times New Roman"/>
              </a:rPr>
              <a:t> strength </a:t>
            </a:r>
            <a:r>
              <a:rPr lang="en-US" sz="4800" dirty="0" smtClean="0">
                <a:latin typeface="Times New Roman"/>
                <a:cs typeface="Times New Roman"/>
              </a:rPr>
              <a:t>and song</a:t>
            </a:r>
            <a:r>
              <a:rPr lang="en-US" sz="4800" dirty="0">
                <a:latin typeface="Times New Roman"/>
                <a:cs typeface="Times New Roman"/>
              </a:rPr>
              <a:t>, </a:t>
            </a:r>
            <a:r>
              <a:rPr lang="en-US" sz="4800" dirty="0" smtClean="0">
                <a:latin typeface="Times New Roman"/>
                <a:cs typeface="Times New Roman"/>
              </a:rPr>
              <a:t>And </a:t>
            </a:r>
            <a:r>
              <a:rPr lang="en-US" sz="4800" dirty="0">
                <a:latin typeface="Times New Roman"/>
                <a:cs typeface="Times New Roman"/>
              </a:rPr>
              <a:t>He has become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my</a:t>
            </a: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salvation. The </a:t>
            </a:r>
            <a:r>
              <a:rPr lang="en-US" sz="4800" dirty="0">
                <a:latin typeface="Times New Roman"/>
                <a:cs typeface="Times New Roman"/>
              </a:rPr>
              <a:t>voice of rejoicing and salvation </a:t>
            </a:r>
            <a:r>
              <a:rPr lang="en-US" sz="4800" dirty="0" smtClean="0">
                <a:latin typeface="Times New Roman"/>
                <a:cs typeface="Times New Roman"/>
              </a:rPr>
              <a:t> Is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in the tents of the righteous</a:t>
            </a:r>
            <a:r>
              <a:rPr lang="en-US" sz="4800" dirty="0">
                <a:latin typeface="Times New Roman"/>
                <a:cs typeface="Times New Roman"/>
              </a:rPr>
              <a:t>; </a:t>
            </a:r>
            <a:r>
              <a:rPr lang="en-US" sz="4800" dirty="0" smtClean="0">
                <a:latin typeface="Times New Roman"/>
                <a:cs typeface="Times New Roman"/>
              </a:rPr>
              <a:t> The </a:t>
            </a:r>
            <a:r>
              <a:rPr lang="en-US" sz="4800" dirty="0">
                <a:latin typeface="Times New Roman"/>
                <a:cs typeface="Times New Roman"/>
              </a:rPr>
              <a:t>right hand of the LORD does valiantly</a:t>
            </a:r>
            <a:r>
              <a:rPr lang="en-US" sz="4800" dirty="0" smtClean="0">
                <a:latin typeface="Times New Roman"/>
                <a:cs typeface="Times New Roman"/>
              </a:rPr>
              <a:t>. Ps 118:14,15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2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Application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Check </a:t>
            </a:r>
            <a:r>
              <a:rPr lang="en-US" sz="4800" b="1" dirty="0" smtClean="0">
                <a:latin typeface="Times New Roman"/>
                <a:cs typeface="Times New Roman"/>
              </a:rPr>
              <a:t>where do you stand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Check </a:t>
            </a:r>
            <a:r>
              <a:rPr lang="en-US" sz="4800" b="1" dirty="0" smtClean="0">
                <a:latin typeface="Times New Roman"/>
                <a:cs typeface="Times New Roman"/>
              </a:rPr>
              <a:t>your </a:t>
            </a:r>
            <a:r>
              <a:rPr lang="en-US" sz="4800" b="1" dirty="0" smtClean="0">
                <a:latin typeface="Times New Roman"/>
                <a:cs typeface="Times New Roman"/>
              </a:rPr>
              <a:t>actions 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>
                <a:latin typeface="Times New Roman"/>
                <a:cs typeface="Times New Roman"/>
              </a:rPr>
              <a:t>C</a:t>
            </a:r>
            <a:r>
              <a:rPr lang="en-US" sz="4800" b="1" dirty="0" smtClean="0">
                <a:latin typeface="Times New Roman"/>
                <a:cs typeface="Times New Roman"/>
              </a:rPr>
              <a:t>heck your </a:t>
            </a:r>
            <a:r>
              <a:rPr lang="en-US" sz="4800" b="1" dirty="0" smtClean="0">
                <a:latin typeface="Times New Roman"/>
                <a:cs typeface="Times New Roman"/>
              </a:rPr>
              <a:t>Love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 smtClean="0">
                <a:latin typeface="Times New Roman"/>
                <a:cs typeface="Times New Roman"/>
              </a:rPr>
              <a:t>Check </a:t>
            </a:r>
            <a:r>
              <a:rPr lang="en-US" sz="4800" b="1" dirty="0" smtClean="0">
                <a:latin typeface="Times New Roman"/>
                <a:cs typeface="Times New Roman"/>
              </a:rPr>
              <a:t>that you are </a:t>
            </a:r>
            <a:r>
              <a:rPr lang="en-US" sz="4800" b="1" dirty="0" smtClean="0">
                <a:latin typeface="Times New Roman"/>
                <a:cs typeface="Times New Roman"/>
              </a:rPr>
              <a:t>pursuing</a:t>
            </a:r>
            <a:r>
              <a:rPr lang="en-US" sz="4800" b="1" dirty="0" smtClean="0">
                <a:latin typeface="Times New Roman"/>
                <a:cs typeface="Times New Roman"/>
              </a:rPr>
              <a:t> The Light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4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16" t="12963" r="7216" b="16203"/>
          <a:stretch/>
        </p:blipFill>
        <p:spPr>
          <a:xfrm>
            <a:off x="457200" y="774477"/>
            <a:ext cx="8229600" cy="5065085"/>
          </a:xfrm>
        </p:spPr>
      </p:pic>
    </p:spTree>
    <p:extLst>
      <p:ext uri="{BB962C8B-B14F-4D97-AF65-F5344CB8AC3E}">
        <p14:creationId xmlns:p14="http://schemas.microsoft.com/office/powerpoint/2010/main" val="25715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31" y="1600200"/>
            <a:ext cx="693883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Therefore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we were buried with Him</a:t>
            </a:r>
            <a:r>
              <a:rPr lang="en-US" sz="4000" b="1" dirty="0">
                <a:latin typeface="Times New Roman"/>
                <a:cs typeface="Times New Roman"/>
              </a:rPr>
              <a:t> through baptism into death, that just as Christ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was raised from the dead </a:t>
            </a:r>
            <a:r>
              <a:rPr lang="en-US" sz="4000" b="1" dirty="0">
                <a:latin typeface="Times New Roman"/>
                <a:cs typeface="Times New Roman"/>
              </a:rPr>
              <a:t>by the glory of the Father, even so we also 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should walk in newness of life</a:t>
            </a:r>
            <a:r>
              <a:rPr lang="en-US" sz="4000" b="1" dirty="0" smtClean="0">
                <a:latin typeface="Times New Roman"/>
                <a:cs typeface="Times New Roman"/>
              </a:rPr>
              <a:t>. Rom 6:4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85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Creation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The </a:t>
            </a:r>
            <a:r>
              <a:rPr lang="en-US" sz="4800" b="1" dirty="0" smtClean="0">
                <a:latin typeface="Times New Roman"/>
                <a:cs typeface="Times New Roman"/>
              </a:rPr>
              <a:t>Bread of Life and obedience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Leave your </a:t>
            </a:r>
            <a:r>
              <a:rPr lang="en-US" sz="4800" b="1" dirty="0" err="1" smtClean="0">
                <a:latin typeface="Times New Roman"/>
                <a:cs typeface="Times New Roman"/>
              </a:rPr>
              <a:t>waterpot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Light and Blindness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1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Light VS Darkness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7894"/>
            <a:ext cx="8448665" cy="45259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Then </a:t>
            </a:r>
            <a:r>
              <a:rPr lang="en-US" sz="4000" dirty="0">
                <a:latin typeface="Times New Roman"/>
                <a:cs typeface="Times New Roman"/>
              </a:rPr>
              <a:t>Jesus said to them, “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 little while longer the light is with you</a:t>
            </a:r>
            <a:r>
              <a:rPr lang="en-US" sz="4000" dirty="0">
                <a:latin typeface="Times New Roman"/>
                <a:cs typeface="Times New Roman"/>
              </a:rPr>
              <a:t>. Walk while you have the light,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lest darkness overtake you</a:t>
            </a:r>
            <a:r>
              <a:rPr lang="en-US" sz="4000" dirty="0">
                <a:latin typeface="Times New Roman"/>
                <a:cs typeface="Times New Roman"/>
              </a:rPr>
              <a:t>; he who walks in darkness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does not know where he is going</a:t>
            </a:r>
            <a:r>
              <a:rPr lang="en-US" sz="4000" dirty="0">
                <a:latin typeface="Times New Roman"/>
                <a:cs typeface="Times New Roman"/>
              </a:rPr>
              <a:t>. </a:t>
            </a:r>
            <a:r>
              <a:rPr lang="en-US" sz="4000" dirty="0" smtClean="0">
                <a:latin typeface="Times New Roman"/>
                <a:cs typeface="Times New Roman"/>
              </a:rPr>
              <a:t>While </a:t>
            </a:r>
            <a:r>
              <a:rPr lang="en-US" sz="4000" dirty="0">
                <a:latin typeface="Times New Roman"/>
                <a:cs typeface="Times New Roman"/>
              </a:rPr>
              <a:t>you have the light,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believe in the light</a:t>
            </a:r>
            <a:r>
              <a:rPr lang="en-US" sz="4000" dirty="0">
                <a:latin typeface="Times New Roman"/>
                <a:cs typeface="Times New Roman"/>
              </a:rPr>
              <a:t>, that you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may become sons of light</a:t>
            </a:r>
            <a:r>
              <a:rPr lang="en-US" sz="4000" dirty="0">
                <a:latin typeface="Times New Roman"/>
                <a:cs typeface="Times New Roman"/>
              </a:rPr>
              <a:t>.</a:t>
            </a:r>
            <a:r>
              <a:rPr lang="en-US" sz="4000" dirty="0" smtClean="0">
                <a:latin typeface="Times New Roman"/>
                <a:cs typeface="Times New Roman"/>
              </a:rPr>
              <a:t>” </a:t>
            </a:r>
            <a:r>
              <a:rPr lang="en-US" sz="4000" dirty="0" err="1" smtClean="0">
                <a:latin typeface="Times New Roman"/>
                <a:cs typeface="Times New Roman"/>
              </a:rPr>
              <a:t>Jn</a:t>
            </a:r>
            <a:r>
              <a:rPr lang="en-US" sz="4000" dirty="0" smtClean="0">
                <a:latin typeface="Times New Roman"/>
                <a:cs typeface="Times New Roman"/>
              </a:rPr>
              <a:t> 12:35,36</a:t>
            </a:r>
            <a:endParaRPr lang="en-GB" sz="40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3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What a blindness!!! 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“He has blinded their eyes and hardened their hearts</a:t>
            </a:r>
            <a:r>
              <a:rPr lang="en-US" sz="4400" dirty="0" smtClean="0">
                <a:latin typeface="Times New Roman"/>
                <a:cs typeface="Times New Roman"/>
              </a:rPr>
              <a:t>, Lest </a:t>
            </a:r>
            <a:r>
              <a:rPr lang="en-US" sz="4400" dirty="0">
                <a:latin typeface="Times New Roman"/>
                <a:cs typeface="Times New Roman"/>
              </a:rPr>
              <a:t>they should see with </a:t>
            </a:r>
            <a:r>
              <a:rPr lang="en-US" sz="4400" i="1" dirty="0">
                <a:latin typeface="Times New Roman"/>
                <a:cs typeface="Times New Roman"/>
              </a:rPr>
              <a:t>their</a:t>
            </a:r>
            <a:r>
              <a:rPr lang="en-US" sz="4400" dirty="0">
                <a:latin typeface="Times New Roman"/>
                <a:cs typeface="Times New Roman"/>
              </a:rPr>
              <a:t> eyes</a:t>
            </a:r>
            <a:r>
              <a:rPr lang="en-US" sz="4400" dirty="0" smtClean="0">
                <a:latin typeface="Times New Roman"/>
                <a:cs typeface="Times New Roman"/>
              </a:rPr>
              <a:t>,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Lest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they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should understand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lang="en-US" sz="44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their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hearts and turn</a:t>
            </a:r>
            <a:r>
              <a:rPr lang="en-US" sz="4400" dirty="0" smtClean="0">
                <a:latin typeface="Times New Roman"/>
                <a:cs typeface="Times New Roman"/>
              </a:rPr>
              <a:t>, So </a:t>
            </a:r>
            <a:r>
              <a:rPr lang="en-US" sz="4400" dirty="0">
                <a:latin typeface="Times New Roman"/>
                <a:cs typeface="Times New Roman"/>
              </a:rPr>
              <a:t>that I should heal them.</a:t>
            </a:r>
            <a:r>
              <a:rPr lang="en-US" sz="4400" dirty="0" smtClean="0">
                <a:latin typeface="Times New Roman"/>
                <a:cs typeface="Times New Roman"/>
              </a:rPr>
              <a:t>” </a:t>
            </a:r>
            <a:r>
              <a:rPr lang="en-US" sz="4400" dirty="0" err="1" smtClean="0">
                <a:latin typeface="Times New Roman"/>
                <a:cs typeface="Times New Roman"/>
              </a:rPr>
              <a:t>Jn</a:t>
            </a:r>
            <a:r>
              <a:rPr lang="en-US" sz="4400" dirty="0" smtClean="0">
                <a:latin typeface="Times New Roman"/>
                <a:cs typeface="Times New Roman"/>
              </a:rPr>
              <a:t> 12:40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He saw His Glory 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Times New Roman"/>
                <a:cs typeface="Times New Roman"/>
              </a:rPr>
              <a:t>These things Isaiah said </a:t>
            </a:r>
            <a:r>
              <a:rPr lang="en-US" sz="7200" dirty="0" smtClean="0">
                <a:latin typeface="Times New Roman"/>
                <a:cs typeface="Times New Roman"/>
              </a:rPr>
              <a:t>when </a:t>
            </a:r>
            <a:r>
              <a:rPr lang="en-US" sz="7200" dirty="0">
                <a:latin typeface="Times New Roman"/>
                <a:cs typeface="Times New Roman"/>
              </a:rPr>
              <a:t>he </a:t>
            </a:r>
            <a:r>
              <a:rPr lang="en-US"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saw His glory </a:t>
            </a:r>
            <a:r>
              <a:rPr lang="en-US" sz="7200" dirty="0">
                <a:latin typeface="Times New Roman"/>
                <a:cs typeface="Times New Roman"/>
              </a:rPr>
              <a:t>and spoke of Him</a:t>
            </a:r>
            <a:r>
              <a:rPr lang="en-US" sz="7200" dirty="0" smtClean="0">
                <a:latin typeface="Times New Roman"/>
                <a:cs typeface="Times New Roman"/>
              </a:rPr>
              <a:t>. </a:t>
            </a:r>
            <a:r>
              <a:rPr lang="en-US" sz="7200" dirty="0" err="1" smtClean="0">
                <a:latin typeface="Times New Roman"/>
                <a:cs typeface="Times New Roman"/>
              </a:rPr>
              <a:t>Jn</a:t>
            </a:r>
            <a:r>
              <a:rPr lang="en-US" sz="7200" dirty="0" smtClean="0">
                <a:latin typeface="Times New Roman"/>
                <a:cs typeface="Times New Roman"/>
              </a:rPr>
              <a:t> 12:41</a:t>
            </a:r>
          </a:p>
        </p:txBody>
      </p:sp>
    </p:spTree>
    <p:extLst>
      <p:ext uri="{BB962C8B-B14F-4D97-AF65-F5344CB8AC3E}">
        <p14:creationId xmlns:p14="http://schemas.microsoft.com/office/powerpoint/2010/main" val="414592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</a:t>
            </a:r>
            <a:r>
              <a:rPr lang="en-GB" sz="5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. John Chrysostom 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Times New Roman"/>
                <a:cs typeface="Times New Roman"/>
              </a:rPr>
              <a:t>“</a:t>
            </a:r>
            <a:r>
              <a:rPr lang="en-GB" sz="4000" dirty="0">
                <a:latin typeface="Times New Roman"/>
                <a:cs typeface="Times New Roman"/>
              </a:rPr>
              <a:t>What do the word mean ‘to see and yet not see?  They are </a:t>
            </a:r>
            <a:r>
              <a:rPr lang="en-GB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able to see </a:t>
            </a:r>
            <a:r>
              <a:rPr lang="en-GB" sz="4000" b="1" dirty="0">
                <a:latin typeface="Times New Roman"/>
                <a:cs typeface="Times New Roman"/>
              </a:rPr>
              <a:t>how</a:t>
            </a:r>
            <a:r>
              <a:rPr lang="en-GB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4000" dirty="0">
                <a:latin typeface="Times New Roman"/>
                <a:cs typeface="Times New Roman"/>
              </a:rPr>
              <a:t>the demons get out, and </a:t>
            </a:r>
            <a:r>
              <a:rPr lang="en-GB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say there is a demon in him.</a:t>
            </a:r>
            <a:r>
              <a:rPr lang="en-GB" sz="4000" dirty="0">
                <a:latin typeface="Times New Roman"/>
                <a:cs typeface="Times New Roman"/>
              </a:rPr>
              <a:t>  They are able also to </a:t>
            </a:r>
            <a:r>
              <a:rPr lang="en-GB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see those risen </a:t>
            </a:r>
            <a:r>
              <a:rPr lang="en-GB" sz="4000" dirty="0">
                <a:latin typeface="Times New Roman"/>
                <a:cs typeface="Times New Roman"/>
              </a:rPr>
              <a:t>from the dead, and yet </a:t>
            </a:r>
            <a:r>
              <a:rPr lang="en-GB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not worship him</a:t>
            </a:r>
            <a:r>
              <a:rPr lang="en-GB" sz="4000" dirty="0">
                <a:latin typeface="Times New Roman"/>
                <a:cs typeface="Times New Roman"/>
              </a:rPr>
              <a:t>, they rather plot how to kill him.’”</a:t>
            </a:r>
            <a:r>
              <a:rPr lang="en-GB" sz="4000" dirty="0">
                <a:latin typeface="Times New Roman"/>
                <a:cs typeface="Times New Roman"/>
              </a:rPr>
              <a:t> </a:t>
            </a:r>
            <a:endParaRPr lang="en-GB" sz="40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18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Calling !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1162404"/>
            <a:ext cx="8673538" cy="45259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But we are bound to give thanks to God always for you, brethren beloved by the Lord, because God from the beginning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chose you for salvation through sanctification by the Spirit and belief in the truth</a:t>
            </a:r>
            <a:r>
              <a:rPr lang="en-US" sz="4000" dirty="0">
                <a:latin typeface="Times New Roman"/>
                <a:cs typeface="Times New Roman"/>
              </a:rPr>
              <a:t>, to which He called you by our gospel, for the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obtaining of the glory of our Lord Jesus Christ</a:t>
            </a:r>
            <a:r>
              <a:rPr lang="en-US" sz="4000" dirty="0" smtClean="0">
                <a:latin typeface="Times New Roman"/>
                <a:cs typeface="Times New Roman"/>
              </a:rPr>
              <a:t>. 2 </a:t>
            </a:r>
            <a:r>
              <a:rPr lang="en-US" sz="4000" dirty="0" err="1" smtClean="0">
                <a:latin typeface="Times New Roman"/>
                <a:cs typeface="Times New Roman"/>
              </a:rPr>
              <a:t>Thes</a:t>
            </a:r>
            <a:r>
              <a:rPr lang="en-US" sz="4000" dirty="0" smtClean="0">
                <a:latin typeface="Times New Roman"/>
                <a:cs typeface="Times New Roman"/>
              </a:rPr>
              <a:t> 2:13,14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38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Sign</a:t>
            </a:r>
            <a:endParaRPr lang="en-US" sz="22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By this we </a:t>
            </a:r>
            <a:r>
              <a:rPr lang="en-US" sz="6000" b="1" dirty="0">
                <a:solidFill>
                  <a:srgbClr val="FF0000"/>
                </a:solidFill>
                <a:latin typeface="Times New Roman"/>
                <a:cs typeface="Times New Roman"/>
              </a:rPr>
              <a:t>know</a:t>
            </a:r>
            <a:r>
              <a:rPr lang="en-US" sz="6000" dirty="0">
                <a:latin typeface="Times New Roman"/>
                <a:cs typeface="Times New Roman"/>
              </a:rPr>
              <a:t> that we </a:t>
            </a:r>
            <a:r>
              <a:rPr lang="en-US" sz="6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abide in Him</a:t>
            </a:r>
            <a:r>
              <a:rPr lang="en-US" sz="6000" dirty="0">
                <a:latin typeface="Times New Roman"/>
                <a:cs typeface="Times New Roman"/>
              </a:rPr>
              <a:t>, and He in us, because He </a:t>
            </a:r>
            <a:r>
              <a:rPr lang="en-US" sz="6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has given us of His Spirit</a:t>
            </a:r>
            <a:r>
              <a:rPr lang="en-US" sz="6000" dirty="0" smtClean="0">
                <a:latin typeface="Times New Roman"/>
                <a:cs typeface="Times New Roman"/>
              </a:rPr>
              <a:t>. 1 </a:t>
            </a:r>
            <a:r>
              <a:rPr lang="en-US" sz="6000" dirty="0" err="1" smtClean="0">
                <a:latin typeface="Times New Roman"/>
                <a:cs typeface="Times New Roman"/>
              </a:rPr>
              <a:t>Jn</a:t>
            </a:r>
            <a:r>
              <a:rPr lang="en-US" sz="6000" dirty="0" smtClean="0">
                <a:latin typeface="Times New Roman"/>
                <a:cs typeface="Times New Roman"/>
              </a:rPr>
              <a:t> 4:13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452</Words>
  <Application>Microsoft Macintosh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Newness of Life (4)</vt:lpstr>
      <vt:lpstr>Newness of Life</vt:lpstr>
      <vt:lpstr>Newness of Life</vt:lpstr>
      <vt:lpstr> Light VS Darkness</vt:lpstr>
      <vt:lpstr>What a blindness!!! </vt:lpstr>
      <vt:lpstr>He saw His Glory !</vt:lpstr>
      <vt:lpstr>St. John Chrysostom  </vt:lpstr>
      <vt:lpstr>The Calling !</vt:lpstr>
      <vt:lpstr>The Sign</vt:lpstr>
      <vt:lpstr>He Returned to Lystra</vt:lpstr>
      <vt:lpstr>The Voice of Rejoicing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Newness of Life (1)</dc:title>
  <dc:creator>Father Mark Aziz</dc:creator>
  <cp:lastModifiedBy>Father Mark Aziz</cp:lastModifiedBy>
  <cp:revision>32</cp:revision>
  <dcterms:created xsi:type="dcterms:W3CDTF">2016-05-07T12:27:27Z</dcterms:created>
  <dcterms:modified xsi:type="dcterms:W3CDTF">2016-05-27T20:45:28Z</dcterms:modified>
</cp:coreProperties>
</file>