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1/13/18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1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</a:rPr>
              <a:t>Then he bowed himself, and said, “What </a:t>
            </a:r>
            <a:r>
              <a:rPr lang="en-US" sz="3600" i="1" dirty="0">
                <a:effectLst/>
              </a:rPr>
              <a:t>is</a:t>
            </a:r>
            <a:r>
              <a:rPr lang="en-US" sz="3600" dirty="0">
                <a:effectLst/>
              </a:rPr>
              <a:t> your servant, that you should look upon such a dead dog as I?”</a:t>
            </a:r>
          </a:p>
          <a:p>
            <a:pPr marL="0" indent="0">
              <a:buNone/>
            </a:pPr>
            <a:r>
              <a:rPr lang="en-US" sz="3600" b="1" baseline="30000" dirty="0">
                <a:effectLst/>
              </a:rPr>
              <a:t>9 </a:t>
            </a:r>
            <a:r>
              <a:rPr lang="en-US" sz="3600" dirty="0">
                <a:effectLst/>
              </a:rPr>
              <a:t>And the king called to </a:t>
            </a:r>
            <a:r>
              <a:rPr lang="en-US" sz="3600" dirty="0" err="1">
                <a:effectLst/>
              </a:rPr>
              <a:t>Ziba</a:t>
            </a:r>
            <a:r>
              <a:rPr lang="en-US" sz="3600" dirty="0">
                <a:effectLst/>
              </a:rPr>
              <a:t>, Saul’s servant, and said to him, “I have given to your master’s son all that belonged to Saul and to all his house</a:t>
            </a:r>
            <a:r>
              <a:rPr lang="en-US" sz="3600" dirty="0" smtClean="0">
                <a:effectLst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413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effectLst/>
              </a:rPr>
              <a:t> </a:t>
            </a:r>
            <a:r>
              <a:rPr lang="en-US" sz="3600" b="1" baseline="30000" dirty="0">
                <a:effectLst/>
              </a:rPr>
              <a:t>10 </a:t>
            </a:r>
            <a:r>
              <a:rPr lang="en-US" sz="3600" dirty="0">
                <a:effectLst/>
              </a:rPr>
              <a:t>You therefore, and your sons and your servants, shall work the land for him, and you shall bring in </a:t>
            </a:r>
            <a:r>
              <a:rPr lang="en-US" sz="3600" i="1" dirty="0">
                <a:effectLst/>
              </a:rPr>
              <a:t>the harvest,</a:t>
            </a:r>
            <a:r>
              <a:rPr lang="en-US" sz="3600" dirty="0">
                <a:effectLst/>
              </a:rPr>
              <a:t> that your master’s son may have food to eat. But Mephibosheth your master’s son shall eat bread at my table always.” Now </a:t>
            </a:r>
            <a:r>
              <a:rPr lang="en-US" sz="3600" dirty="0" err="1">
                <a:effectLst/>
              </a:rPr>
              <a:t>Ziba</a:t>
            </a:r>
            <a:r>
              <a:rPr lang="en-US" sz="3600" dirty="0">
                <a:effectLst/>
              </a:rPr>
              <a:t> had fifteen sons and twenty servants.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71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25608"/>
            <a:ext cx="8002134" cy="54005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baseline="30000" dirty="0">
                <a:effectLst/>
              </a:rPr>
              <a:t>11 </a:t>
            </a:r>
            <a:r>
              <a:rPr lang="en-US" sz="3200" dirty="0">
                <a:effectLst/>
              </a:rPr>
              <a:t>Then </a:t>
            </a:r>
            <a:r>
              <a:rPr lang="en-US" sz="3200" dirty="0" err="1">
                <a:effectLst/>
              </a:rPr>
              <a:t>Ziba</a:t>
            </a:r>
            <a:r>
              <a:rPr lang="en-US" sz="3200" dirty="0">
                <a:effectLst/>
              </a:rPr>
              <a:t> said to the king, “According to all that my lord the king has commanded his servant, so will your servant do.”</a:t>
            </a:r>
          </a:p>
          <a:p>
            <a:pPr marL="0" indent="0">
              <a:buNone/>
            </a:pPr>
            <a:r>
              <a:rPr lang="en-US" sz="3200" dirty="0">
                <a:effectLst/>
              </a:rPr>
              <a:t>“As for Mephibosheth,” </a:t>
            </a:r>
            <a:r>
              <a:rPr lang="en-US" sz="3200" i="1" dirty="0">
                <a:effectLst/>
              </a:rPr>
              <a:t>said the king,</a:t>
            </a:r>
            <a:r>
              <a:rPr lang="en-US" sz="3200" dirty="0">
                <a:effectLst/>
              </a:rPr>
              <a:t> “he shall eat at my </a:t>
            </a:r>
            <a:r>
              <a:rPr lang="en-US" sz="3200" dirty="0" smtClean="0">
                <a:effectLst/>
              </a:rPr>
              <a:t>table</a:t>
            </a:r>
            <a:r>
              <a:rPr lang="en-US" sz="3200" baseline="30000" dirty="0">
                <a:effectLst/>
              </a:rPr>
              <a:t> </a:t>
            </a:r>
            <a:r>
              <a:rPr lang="en-US" sz="3200" dirty="0" smtClean="0">
                <a:effectLst/>
              </a:rPr>
              <a:t>like </a:t>
            </a:r>
            <a:r>
              <a:rPr lang="en-US" sz="3200" dirty="0">
                <a:effectLst/>
              </a:rPr>
              <a:t>one of the king’s sons.” </a:t>
            </a:r>
            <a:r>
              <a:rPr lang="en-US" sz="3200" b="1" baseline="30000" dirty="0">
                <a:effectLst/>
              </a:rPr>
              <a:t>12 </a:t>
            </a:r>
            <a:r>
              <a:rPr lang="en-US" sz="3200" dirty="0">
                <a:effectLst/>
              </a:rPr>
              <a:t>Mephibosheth had a young son whose name </a:t>
            </a:r>
            <a:r>
              <a:rPr lang="en-US" sz="3200" i="1" dirty="0">
                <a:effectLst/>
              </a:rPr>
              <a:t>was</a:t>
            </a:r>
            <a:r>
              <a:rPr lang="en-US" sz="3200" dirty="0">
                <a:effectLst/>
              </a:rPr>
              <a:t> </a:t>
            </a:r>
            <a:r>
              <a:rPr lang="en-US" sz="3200" dirty="0" err="1">
                <a:effectLst/>
              </a:rPr>
              <a:t>Micha</a:t>
            </a:r>
            <a:r>
              <a:rPr lang="en-US" sz="3200" dirty="0">
                <a:effectLst/>
              </a:rPr>
              <a:t>. And all who dwelt in the house of </a:t>
            </a:r>
            <a:r>
              <a:rPr lang="en-US" sz="3200" dirty="0" err="1">
                <a:effectLst/>
              </a:rPr>
              <a:t>Ziba</a:t>
            </a:r>
            <a:r>
              <a:rPr lang="en-US" sz="3200" dirty="0">
                <a:effectLst/>
              </a:rPr>
              <a:t> </a:t>
            </a:r>
            <a:r>
              <a:rPr lang="en-US" sz="3200" i="1" dirty="0">
                <a:effectLst/>
              </a:rPr>
              <a:t>were</a:t>
            </a:r>
            <a:r>
              <a:rPr lang="en-US" sz="3200" dirty="0">
                <a:effectLst/>
              </a:rPr>
              <a:t> servants of Mephibosheth. </a:t>
            </a:r>
            <a:r>
              <a:rPr lang="en-US" sz="3200" b="1" baseline="30000" dirty="0">
                <a:effectLst/>
              </a:rPr>
              <a:t>13 </a:t>
            </a:r>
            <a:r>
              <a:rPr lang="en-US" sz="3200" dirty="0">
                <a:effectLst/>
              </a:rPr>
              <a:t>So Mephibosheth dwelt in Jerusalem, for he ate continually at the king’s table. And he was lame in both his feet.</a:t>
            </a:r>
          </a:p>
          <a:p>
            <a:pPr marL="0" indent="0">
              <a:buNone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694979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2 </a:t>
            </a:r>
            <a:r>
              <a:rPr lang="en-US" dirty="0">
                <a:effectLst/>
              </a:rPr>
              <a:t>Samuel 9:1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dirty="0" smtClean="0">
                <a:effectLst/>
              </a:rPr>
              <a:t>Now </a:t>
            </a:r>
            <a:r>
              <a:rPr lang="en-US" sz="4400" dirty="0">
                <a:effectLst/>
              </a:rPr>
              <a:t>David said, “Is there still anyone who is left of the house of Saul, that I may show him kindness for Jonathan’s sake?”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26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1 </a:t>
            </a:r>
            <a:r>
              <a:rPr lang="en-US" dirty="0">
                <a:effectLst/>
              </a:rPr>
              <a:t>Samuel 20:13-14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10" y="1550894"/>
            <a:ext cx="8345254" cy="4575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 smtClean="0">
                <a:effectLst/>
              </a:rPr>
              <a:t>13</a:t>
            </a:r>
            <a:r>
              <a:rPr lang="en-US" sz="3600" b="1" baseline="30000" dirty="0">
                <a:effectLst/>
              </a:rPr>
              <a:t> </a:t>
            </a:r>
            <a:r>
              <a:rPr lang="en-US" sz="3600" dirty="0">
                <a:effectLst/>
              </a:rPr>
              <a:t>may the 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>
                <a:effectLst/>
              </a:rPr>
              <a:t> do so and much more to Jonathan. But if it pleases my father </a:t>
            </a:r>
            <a:r>
              <a:rPr lang="en-US" sz="3600" i="1" dirty="0">
                <a:effectLst/>
              </a:rPr>
              <a:t>to do</a:t>
            </a:r>
            <a:r>
              <a:rPr lang="en-US" sz="3600" dirty="0">
                <a:effectLst/>
              </a:rPr>
              <a:t> you evil, then I will report it to you and send you away, that you may go in safety. And the 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>
                <a:effectLst/>
              </a:rPr>
              <a:t> be with you as He has been with my father. </a:t>
            </a:r>
            <a:r>
              <a:rPr lang="en-US" sz="3600" b="1" baseline="30000" dirty="0">
                <a:effectLst/>
              </a:rPr>
              <a:t>14 </a:t>
            </a:r>
            <a:r>
              <a:rPr lang="en-US" sz="3600" dirty="0">
                <a:effectLst/>
              </a:rPr>
              <a:t>And you shall not only show me the kindness of the </a:t>
            </a:r>
            <a:r>
              <a:rPr lang="en-US" sz="3600" cap="small" dirty="0">
                <a:effectLst/>
              </a:rPr>
              <a:t>Lord</a:t>
            </a:r>
            <a:r>
              <a:rPr lang="en-US" sz="3600" dirty="0">
                <a:effectLst/>
              </a:rPr>
              <a:t> while I still live, that I may not die?</a:t>
            </a:r>
          </a:p>
        </p:txBody>
      </p:sp>
    </p:spTree>
    <p:extLst>
      <p:ext uri="{BB962C8B-B14F-4D97-AF65-F5344CB8AC3E}">
        <p14:creationId xmlns:p14="http://schemas.microsoft.com/office/powerpoint/2010/main" val="132159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1 Samuel 20:16-17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0592"/>
            <a:ext cx="8082764" cy="4755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800" dirty="0">
                <a:effectLst/>
              </a:rPr>
              <a:t>So Jonathan made a covenant with the house of David, saying, “Let the </a:t>
            </a:r>
            <a:r>
              <a:rPr lang="en-US" sz="3800" cap="small" dirty="0">
                <a:effectLst/>
              </a:rPr>
              <a:t>Lord </a:t>
            </a:r>
            <a:r>
              <a:rPr lang="en-US" sz="3800" dirty="0">
                <a:effectLst/>
              </a:rPr>
              <a:t>require it at the hand of David’s enemies.”</a:t>
            </a:r>
          </a:p>
          <a:p>
            <a:pPr marL="0" indent="0">
              <a:buNone/>
            </a:pPr>
            <a:r>
              <a:rPr lang="en-US" sz="3800" baseline="30000" dirty="0">
                <a:effectLst/>
              </a:rPr>
              <a:t>17 </a:t>
            </a:r>
            <a:r>
              <a:rPr lang="en-US" sz="3800" dirty="0">
                <a:effectLst/>
              </a:rPr>
              <a:t>Now Jonathan again caused David to vow, because he loved him; for he loved him as he loved his own soul. </a:t>
            </a:r>
          </a:p>
        </p:txBody>
      </p:sp>
    </p:spTree>
    <p:extLst>
      <p:ext uri="{BB962C8B-B14F-4D97-AF65-F5344CB8AC3E}">
        <p14:creationId xmlns:p14="http://schemas.microsoft.com/office/powerpoint/2010/main" val="227092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/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1 </a:t>
            </a:r>
            <a:r>
              <a:rPr lang="en-US" b="1" dirty="0">
                <a:effectLst/>
              </a:rPr>
              <a:t>Samuel 24:20-22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30282"/>
            <a:ext cx="8163395" cy="5099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dirty="0">
                <a:effectLst/>
              </a:rPr>
              <a:t>“</a:t>
            </a:r>
            <a:r>
              <a:rPr lang="en-US" sz="3300" baseline="30000" dirty="0">
                <a:effectLst/>
              </a:rPr>
              <a:t>20 </a:t>
            </a:r>
            <a:r>
              <a:rPr lang="en-US" sz="3300" dirty="0">
                <a:effectLst/>
              </a:rPr>
              <a:t>And now I know indeed that you shall surely be king, and that the kingdom of Israel shall be established in your hand. </a:t>
            </a:r>
            <a:r>
              <a:rPr lang="en-US" sz="3300" baseline="30000" dirty="0">
                <a:effectLst/>
              </a:rPr>
              <a:t>21 </a:t>
            </a:r>
            <a:r>
              <a:rPr lang="en-US" sz="3300" dirty="0">
                <a:effectLst/>
              </a:rPr>
              <a:t>Therefore swear now to me by the </a:t>
            </a:r>
            <a:r>
              <a:rPr lang="en-US" sz="3300" cap="small" dirty="0" err="1">
                <a:effectLst/>
              </a:rPr>
              <a:t>Lord</a:t>
            </a:r>
            <a:r>
              <a:rPr lang="en-US" sz="3300" dirty="0" err="1">
                <a:effectLst/>
              </a:rPr>
              <a:t>that</a:t>
            </a:r>
            <a:r>
              <a:rPr lang="en-US" sz="3300" dirty="0">
                <a:effectLst/>
              </a:rPr>
              <a:t> you will not cut off my descendants after me, and that you will not destroy my name from my father’s house.”</a:t>
            </a:r>
          </a:p>
          <a:p>
            <a:pPr marL="0" indent="0">
              <a:buNone/>
            </a:pPr>
            <a:r>
              <a:rPr lang="en-US" sz="3300" baseline="30000" dirty="0">
                <a:effectLst/>
              </a:rPr>
              <a:t>22 </a:t>
            </a:r>
            <a:r>
              <a:rPr lang="en-US" sz="3300" dirty="0">
                <a:effectLst/>
              </a:rPr>
              <a:t>So David swore to Saul. And Saul went home, but David and his men went up to the stronghold.</a:t>
            </a:r>
            <a:r>
              <a:rPr lang="en-US" sz="3300" dirty="0" smtClean="0">
                <a:effectLst/>
              </a:rPr>
              <a:t>”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846050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2 </a:t>
            </a:r>
            <a:r>
              <a:rPr lang="en-US" dirty="0">
                <a:effectLst/>
              </a:rPr>
              <a:t>Samuel 9:2-3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0894"/>
            <a:ext cx="8082764" cy="4919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b="1" dirty="0" smtClean="0">
                <a:effectLst/>
              </a:rPr>
              <a:t>And</a:t>
            </a:r>
            <a:r>
              <a:rPr lang="en-US" sz="3600" b="1" dirty="0">
                <a:effectLst/>
              </a:rPr>
              <a:t> there was a servant of the house of Saul whose name was </a:t>
            </a:r>
            <a:r>
              <a:rPr lang="en-US" sz="3600" b="1" dirty="0" err="1">
                <a:effectLst/>
              </a:rPr>
              <a:t>Ziba</a:t>
            </a:r>
            <a:r>
              <a:rPr lang="en-US" sz="3600" b="1" dirty="0">
                <a:effectLst/>
              </a:rPr>
              <a:t>. So when they had called him to David, the king said to him, “Are you </a:t>
            </a:r>
            <a:r>
              <a:rPr lang="en-US" sz="3600" b="1" dirty="0" err="1">
                <a:effectLst/>
              </a:rPr>
              <a:t>Ziba</a:t>
            </a:r>
            <a:r>
              <a:rPr lang="en-US" sz="3600" b="1" dirty="0">
                <a:effectLst/>
              </a:rPr>
              <a:t>?”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3600" b="1" dirty="0">
                <a:effectLst/>
              </a:rPr>
              <a:t>He said, “At your service!”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3600" b="1" baseline="30000" dirty="0">
                <a:effectLst/>
              </a:rPr>
              <a:t>3 </a:t>
            </a:r>
            <a:r>
              <a:rPr lang="en-US" sz="3600" b="1" dirty="0">
                <a:effectLst/>
              </a:rPr>
              <a:t>Then the king said, “Is there not still someone of the house of Saul, to whom I may show the kindness of God?”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en-US" sz="3600" b="1" dirty="0">
                <a:effectLst/>
              </a:rPr>
              <a:t>And </a:t>
            </a:r>
            <a:r>
              <a:rPr lang="en-US" sz="3600" b="1" dirty="0" err="1">
                <a:effectLst/>
              </a:rPr>
              <a:t>Ziba</a:t>
            </a:r>
            <a:r>
              <a:rPr lang="en-US" sz="3600" b="1" dirty="0">
                <a:effectLst/>
              </a:rPr>
              <a:t> said to the king, </a:t>
            </a:r>
            <a:r>
              <a:rPr lang="en-US" sz="3600" b="1" u="sng" dirty="0">
                <a:effectLst/>
              </a:rPr>
              <a:t>“There is still a son of Jonathan who is lame in his feet.”</a:t>
            </a:r>
            <a:endParaRPr lang="en-US" sz="36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2 Samuel 9:4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995" y="1869141"/>
            <a:ext cx="8385569" cy="4257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effectLst/>
              </a:rPr>
              <a:t>So </a:t>
            </a:r>
            <a:r>
              <a:rPr lang="en-US" sz="4000" b="1" dirty="0">
                <a:effectLst/>
              </a:rPr>
              <a:t>the king said to him</a:t>
            </a:r>
            <a:r>
              <a:rPr lang="en-US" sz="4000" b="1" u="sng" dirty="0">
                <a:effectLst/>
              </a:rPr>
              <a:t>, “Where is he?”</a:t>
            </a:r>
          </a:p>
          <a:p>
            <a:pPr marL="0" indent="0">
              <a:buNone/>
            </a:pPr>
            <a:r>
              <a:rPr lang="en-US" sz="4000" b="1" dirty="0">
                <a:effectLst/>
              </a:rPr>
              <a:t>And </a:t>
            </a:r>
            <a:r>
              <a:rPr lang="en-US" sz="4000" b="1" dirty="0" err="1">
                <a:effectLst/>
              </a:rPr>
              <a:t>Ziba</a:t>
            </a:r>
            <a:r>
              <a:rPr lang="en-US" sz="4000" b="1" dirty="0">
                <a:effectLst/>
              </a:rPr>
              <a:t> said to the king, “Indeed he is in the house of </a:t>
            </a:r>
            <a:r>
              <a:rPr lang="en-US" sz="4000" b="1" dirty="0" err="1">
                <a:effectLst/>
              </a:rPr>
              <a:t>Machir</a:t>
            </a:r>
            <a:r>
              <a:rPr lang="en-US" sz="4000" b="1" dirty="0">
                <a:effectLst/>
              </a:rPr>
              <a:t> the son of </a:t>
            </a:r>
            <a:r>
              <a:rPr lang="en-US" sz="4000" b="1" dirty="0" err="1">
                <a:effectLst/>
              </a:rPr>
              <a:t>Ammiel</a:t>
            </a:r>
            <a:r>
              <a:rPr lang="en-US" sz="4000" b="1" dirty="0">
                <a:effectLst/>
              </a:rPr>
              <a:t>, in Lo Debar.”</a:t>
            </a:r>
            <a:r>
              <a:rPr lang="en-US" sz="4000" dirty="0">
                <a:effectLst/>
              </a:rPr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53469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lvl="0" indent="0"/>
            <a:r>
              <a:rPr lang="en-US" b="1" i="1" dirty="0" smtClean="0">
                <a:effectLst/>
              </a:rPr>
              <a:t/>
            </a:r>
            <a:br>
              <a:rPr lang="en-US" b="1" i="1" dirty="0" smtClean="0">
                <a:effectLst/>
              </a:rPr>
            </a:br>
            <a:r>
              <a:rPr lang="en-US" b="1" i="1" dirty="0">
                <a:effectLst/>
              </a:rPr>
              <a:t/>
            </a:r>
            <a:br>
              <a:rPr lang="en-US" b="1" i="1" dirty="0">
                <a:effectLst/>
              </a:rPr>
            </a:br>
            <a:r>
              <a:rPr lang="en-US" b="1" i="1" dirty="0" smtClean="0">
                <a:effectLst/>
              </a:rPr>
              <a:t>2 </a:t>
            </a:r>
            <a:r>
              <a:rPr lang="en-US" b="1" i="1" dirty="0">
                <a:effectLst/>
              </a:rPr>
              <a:t>Samuel 9:6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000" dirty="0">
                <a:effectLst/>
              </a:rPr>
              <a:t>Now when Mephibosheth the son of Jonathan, the son of Saul, had come to David, he fell on his face and prostrated himself. Then David said, “Mephibosheth?</a:t>
            </a:r>
            <a:r>
              <a:rPr lang="en-US" sz="4000" dirty="0" smtClean="0">
                <a:effectLst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96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r>
              <a:rPr lang="en-US" dirty="0" smtClean="0">
                <a:effectLst/>
              </a:rPr>
              <a:t>2 </a:t>
            </a:r>
            <a:r>
              <a:rPr lang="en-US" dirty="0">
                <a:effectLst/>
              </a:rPr>
              <a:t>Samuel 9:7</a:t>
            </a:r>
            <a:br>
              <a:rPr lang="en-US" dirty="0">
                <a:effectLst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4000" dirty="0">
                <a:effectLst/>
              </a:rPr>
              <a:t>So David said to him, “Do not fear, for I will surely show you kindness for Jonathan your father’s sake, and will restore to you all the land of Saul your grandfather; and you shall eat bread at my table continually.</a:t>
            </a:r>
            <a:r>
              <a:rPr lang="en-US" sz="4000" dirty="0" smtClean="0">
                <a:effectLst/>
              </a:rPr>
              <a:t>”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71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54</TotalTime>
  <Words>151</Words>
  <Application>Microsoft Macintosh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Story</vt:lpstr>
      <vt:lpstr>PowerPoint Presentation</vt:lpstr>
      <vt:lpstr> 2 Samuel 9:1 </vt:lpstr>
      <vt:lpstr> 1 Samuel 20:13-14 </vt:lpstr>
      <vt:lpstr>1 Samuel 20:16-17 </vt:lpstr>
      <vt:lpstr> 1 Samuel 24:20-22 </vt:lpstr>
      <vt:lpstr> 2 Samuel 9:2-3 </vt:lpstr>
      <vt:lpstr>2 Samuel 9:4 </vt:lpstr>
      <vt:lpstr>  2 Samuel 9:6  </vt:lpstr>
      <vt:lpstr>  2 Samuel 9:7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 User</dc:creator>
  <cp:lastModifiedBy>Apple User</cp:lastModifiedBy>
  <cp:revision>4</cp:revision>
  <dcterms:created xsi:type="dcterms:W3CDTF">2018-01-14T02:05:51Z</dcterms:created>
  <dcterms:modified xsi:type="dcterms:W3CDTF">2018-01-14T03:00:44Z</dcterms:modified>
</cp:coreProperties>
</file>