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CD0A993-C713-704C-88B6-A993B038B93A}" type="datetimeFigureOut">
              <a:rPr lang="en-US" smtClean="0"/>
              <a:t>9/30/17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FB7D9AE-7A5D-BB47-9095-A420D221DC7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biblegateway.com/passage/?search=Luke+1:16-17&amp;version=NKJV%23fen-NKJV-24911a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lachi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" b="47089"/>
          <a:stretch/>
        </p:blipFill>
        <p:spPr>
          <a:xfrm>
            <a:off x="1" y="0"/>
            <a:ext cx="9144000" cy="5588000"/>
          </a:xfrm>
        </p:spPr>
      </p:pic>
      <p:sp>
        <p:nvSpPr>
          <p:cNvPr id="2" name="TextBox 1"/>
          <p:cNvSpPr txBox="1"/>
          <p:nvPr/>
        </p:nvSpPr>
        <p:spPr>
          <a:xfrm>
            <a:off x="435430" y="5932714"/>
            <a:ext cx="8037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Malachi’s Message on “The End”</a:t>
            </a:r>
            <a:endParaRPr lang="en-US" sz="36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9391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en-US" sz="3200" dirty="0">
                <a:solidFill>
                  <a:srgbClr val="000000"/>
                </a:solidFill>
              </a:rPr>
              <a:t>When they go back to His principles, </a:t>
            </a:r>
            <a:r>
              <a:rPr lang="en-US" sz="3200" b="1" u="sng" dirty="0">
                <a:solidFill>
                  <a:srgbClr val="000000"/>
                </a:solidFill>
              </a:rPr>
              <a:t>the outward forms of worship </a:t>
            </a:r>
            <a:r>
              <a:rPr lang="en-US" sz="3200" b="1" dirty="0">
                <a:solidFill>
                  <a:srgbClr val="000000"/>
                </a:solidFill>
              </a:rPr>
              <a:t>will be an expression of the </a:t>
            </a:r>
            <a:r>
              <a:rPr lang="en-US" sz="3200" b="1" u="sng" dirty="0">
                <a:solidFill>
                  <a:srgbClr val="000000"/>
                </a:solidFill>
              </a:rPr>
              <a:t>inner meaning of their covenant </a:t>
            </a:r>
            <a:r>
              <a:rPr lang="en-US" sz="3200" dirty="0">
                <a:solidFill>
                  <a:srgbClr val="000000"/>
                </a:solidFill>
              </a:rPr>
              <a:t>of their God with them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569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this going to happen?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rgbClr val="000000"/>
                </a:solidFill>
              </a:rPr>
              <a:t>Behold</a:t>
            </a:r>
            <a:r>
              <a:rPr lang="en-US" sz="3200" dirty="0">
                <a:solidFill>
                  <a:srgbClr val="000000"/>
                </a:solidFill>
              </a:rPr>
              <a:t>, I will send you Elijah the prophet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</a:rPr>
              <a:t>Before the coming of the great and dreadful day of the Lord</a:t>
            </a:r>
            <a:r>
              <a:rPr lang="en-US" sz="3200" dirty="0" smtClean="0">
                <a:solidFill>
                  <a:srgbClr val="000000"/>
                </a:solidFill>
              </a:rPr>
              <a:t>.</a:t>
            </a:r>
          </a:p>
          <a:p>
            <a:pPr marL="0" indent="0" algn="r">
              <a:buNone/>
            </a:pPr>
            <a:r>
              <a:rPr lang="en-US" sz="3200" dirty="0" smtClean="0">
                <a:solidFill>
                  <a:srgbClr val="000000"/>
                </a:solidFill>
              </a:rPr>
              <a:t>Malachi 4:5</a:t>
            </a:r>
            <a:endParaRPr lang="en-US" sz="3200" dirty="0">
              <a:solidFill>
                <a:srgbClr val="000000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66983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1:16-17 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</a:rPr>
              <a:t>“And he will turn many of the children of Israel to the Lord their God. </a:t>
            </a:r>
            <a:r>
              <a:rPr lang="en-US" sz="3200" b="1" baseline="30000" dirty="0">
                <a:solidFill>
                  <a:srgbClr val="000000"/>
                </a:solidFill>
              </a:rPr>
              <a:t>17 </a:t>
            </a:r>
            <a:r>
              <a:rPr lang="en-US" sz="3200" dirty="0">
                <a:solidFill>
                  <a:srgbClr val="000000"/>
                </a:solidFill>
              </a:rPr>
              <a:t>He will also go before Him in the spirit and power of Elijah, ‘to turn the hearts of the fathers to the children,’</a:t>
            </a:r>
            <a:r>
              <a:rPr lang="en-US" sz="3200" baseline="30000" dirty="0">
                <a:solidFill>
                  <a:srgbClr val="000000"/>
                </a:solidFill>
              </a:rPr>
              <a:t>[</a:t>
            </a:r>
            <a:r>
              <a:rPr lang="en-US" sz="3200" baseline="30000" dirty="0">
                <a:solidFill>
                  <a:srgbClr val="000000"/>
                </a:solidFill>
                <a:hlinkClick r:id="rId2" tooltip="See footnote a"/>
              </a:rPr>
              <a:t>a</a:t>
            </a:r>
            <a:r>
              <a:rPr lang="en-US" sz="3200" baseline="30000" dirty="0">
                <a:solidFill>
                  <a:srgbClr val="000000"/>
                </a:solidFill>
              </a:rPr>
              <a:t>]</a:t>
            </a:r>
            <a:r>
              <a:rPr lang="en-US" sz="3200" dirty="0">
                <a:solidFill>
                  <a:srgbClr val="000000"/>
                </a:solidFill>
              </a:rPr>
              <a:t> and the disobedient to the wisdom of the just, to make ready a people prepared for the Lord.”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456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Revelation 22:21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>
                <a:solidFill>
                  <a:srgbClr val="000000"/>
                </a:solidFill>
              </a:rPr>
              <a:t>The grace of our Lord Jesus Christ be with </a:t>
            </a:r>
            <a:r>
              <a:rPr lang="en-US" sz="3600" i="1" dirty="0" smtClean="0">
                <a:solidFill>
                  <a:srgbClr val="000000"/>
                </a:solidFill>
              </a:rPr>
              <a:t>all the saints. Amen</a:t>
            </a:r>
            <a:r>
              <a:rPr lang="en-US" sz="3600" i="1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1466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Malachi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249714"/>
            <a:ext cx="7662864" cy="4118429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sz="2800" b="1" dirty="0"/>
              <a:t>“For behold, the day is coming,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800" b="1" dirty="0"/>
              <a:t>Burning like an oven,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800" b="1" dirty="0"/>
              <a:t>And all the proud, yes, all who do wickedly will be stubble.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800" b="1" dirty="0"/>
              <a:t>And the day which is coming shall burn them up,”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800" b="1" dirty="0"/>
              <a:t>Says the Lord of hosts,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800" b="1" dirty="0"/>
              <a:t>“That will leave them neither root nor branch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4842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1723572"/>
            <a:ext cx="7662864" cy="4313692"/>
          </a:xfrm>
        </p:spPr>
        <p:txBody>
          <a:bodyPr/>
          <a:lstStyle/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800" b="1" dirty="0" smtClean="0"/>
              <a:t>2 </a:t>
            </a:r>
            <a:r>
              <a:rPr lang="en-US" sz="2800" b="1" dirty="0"/>
              <a:t>But to you who fear My name</a:t>
            </a:r>
          </a:p>
          <a:p>
            <a:pPr marL="0" indent="0">
              <a:buNone/>
            </a:pPr>
            <a:r>
              <a:rPr lang="en-US" sz="2800" dirty="0"/>
              <a:t>The Sun of Righteousness shall arise</a:t>
            </a:r>
          </a:p>
          <a:p>
            <a:pPr marL="0" indent="0">
              <a:buNone/>
            </a:pPr>
            <a:r>
              <a:rPr lang="en-US" sz="2800" dirty="0"/>
              <a:t>With healing in His wings;</a:t>
            </a:r>
          </a:p>
          <a:p>
            <a:pPr marL="0" indent="0">
              <a:buNone/>
            </a:pPr>
            <a:r>
              <a:rPr lang="en-US" sz="2800" dirty="0"/>
              <a:t>And you shall go out</a:t>
            </a:r>
          </a:p>
          <a:p>
            <a:pPr marL="0" indent="0">
              <a:buNone/>
            </a:pPr>
            <a:r>
              <a:rPr lang="en-US" sz="2800" dirty="0"/>
              <a:t>And grow fat like stall-fed calves.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884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You </a:t>
            </a:r>
            <a:r>
              <a:rPr lang="en-US" sz="2800" dirty="0">
                <a:solidFill>
                  <a:srgbClr val="000000"/>
                </a:solidFill>
              </a:rPr>
              <a:t>shall trample the wicked,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For they shall be ashes under the soles of your feet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On the day that I do this,”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Says the Lord of hosts.</a:t>
            </a:r>
          </a:p>
        </p:txBody>
      </p:sp>
    </p:spTree>
    <p:extLst>
      <p:ext uri="{BB962C8B-B14F-4D97-AF65-F5344CB8AC3E}">
        <p14:creationId xmlns:p14="http://schemas.microsoft.com/office/powerpoint/2010/main" val="1824877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358572"/>
            <a:ext cx="7662864" cy="3678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dirty="0">
                <a:solidFill>
                  <a:srgbClr val="000000"/>
                </a:solidFill>
              </a:rPr>
              <a:t>Remember the Law of Moses, My servant,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00000"/>
                </a:solidFill>
              </a:rPr>
              <a:t>Which I commanded him in </a:t>
            </a:r>
            <a:r>
              <a:rPr lang="en-US" sz="2700" dirty="0" err="1">
                <a:solidFill>
                  <a:srgbClr val="000000"/>
                </a:solidFill>
              </a:rPr>
              <a:t>Horeb</a:t>
            </a:r>
            <a:r>
              <a:rPr lang="en-US" sz="2700" dirty="0">
                <a:solidFill>
                  <a:srgbClr val="000000"/>
                </a:solidFill>
              </a:rPr>
              <a:t> for all Israel,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00000"/>
                </a:solidFill>
              </a:rPr>
              <a:t>With the statutes and judgments.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00000"/>
                </a:solidFill>
              </a:rPr>
              <a:t>5 Behold, I will send you Elijah the prophet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00000"/>
                </a:solidFill>
              </a:rPr>
              <a:t>Before the coming of the great and dreadful day of the Lord.</a:t>
            </a:r>
          </a:p>
        </p:txBody>
      </p:sp>
    </p:spTree>
    <p:extLst>
      <p:ext uri="{BB962C8B-B14F-4D97-AF65-F5344CB8AC3E}">
        <p14:creationId xmlns:p14="http://schemas.microsoft.com/office/powerpoint/2010/main" val="2726758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195286"/>
            <a:ext cx="7662864" cy="41728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And he will turn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The hearts of the fathers to the children,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And the hearts of the children to their fathers,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</a:rPr>
              <a:t>Lest I come and strike the earth with a curse.”</a:t>
            </a:r>
          </a:p>
        </p:txBody>
      </p:sp>
    </p:spTree>
    <p:extLst>
      <p:ext uri="{BB962C8B-B14F-4D97-AF65-F5344CB8AC3E}">
        <p14:creationId xmlns:p14="http://schemas.microsoft.com/office/powerpoint/2010/main" val="115402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3200" dirty="0" smtClean="0">
              <a:solidFill>
                <a:srgbClr val="000000"/>
              </a:solidFill>
            </a:endParaRPr>
          </a:p>
          <a:p>
            <a:pPr algn="ctr"/>
            <a:r>
              <a:rPr lang="en-US" sz="3200" dirty="0" smtClean="0">
                <a:solidFill>
                  <a:srgbClr val="000000"/>
                </a:solidFill>
              </a:rPr>
              <a:t>Last word of Old Testament is “curse”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66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 smtClean="0">
              <a:solidFill>
                <a:srgbClr val="0000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000000"/>
                </a:solidFill>
              </a:rPr>
              <a:t>We do not have a Gospel of wrath, but of LOVE</a:t>
            </a:r>
            <a:endParaRPr lang="en-US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369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This mission of Elijah is </a:t>
            </a:r>
            <a:r>
              <a:rPr lang="en-US" sz="2800" dirty="0" smtClean="0"/>
              <a:t>to</a:t>
            </a:r>
          </a:p>
          <a:p>
            <a:pPr marL="0" indent="0" algn="ctr">
              <a:buNone/>
            </a:pPr>
            <a:r>
              <a:rPr lang="en-US" sz="2800" dirty="0" smtClean="0"/>
              <a:t> </a:t>
            </a:r>
            <a:r>
              <a:rPr lang="en-US" sz="2800" b="1" u="sng" dirty="0"/>
              <a:t>turn these wandering ones back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00802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27</TotalTime>
  <Words>352</Words>
  <Application>Microsoft Macintosh PowerPoint</Application>
  <PresentationFormat>On-screen Show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Genesis</vt:lpstr>
      <vt:lpstr>PowerPoint Presentation</vt:lpstr>
      <vt:lpstr>Malachi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is this going to happen? </vt:lpstr>
      <vt:lpstr>Luke 1:16-17  </vt:lpstr>
      <vt:lpstr>Revelation 22:21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 User</dc:creator>
  <cp:lastModifiedBy>Apple User</cp:lastModifiedBy>
  <cp:revision>3</cp:revision>
  <dcterms:created xsi:type="dcterms:W3CDTF">2017-10-01T01:49:48Z</dcterms:created>
  <dcterms:modified xsi:type="dcterms:W3CDTF">2017-10-01T02:17:21Z</dcterms:modified>
</cp:coreProperties>
</file>