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6" r:id="rId8"/>
    <p:sldId id="263" r:id="rId9"/>
    <p:sldId id="267" r:id="rId10"/>
    <p:sldId id="268" r:id="rId11"/>
    <p:sldId id="269" r:id="rId12"/>
    <p:sldId id="270" r:id="rId13"/>
    <p:sldId id="271" r:id="rId14"/>
    <p:sldId id="272" r:id="rId15"/>
    <p:sldId id="27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17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E779F8F-E6A0-924C-BC6B-1DB428993334}"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FBA0F-428C-4C41-BE69-E1967FDA5C3F}"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79F8F-E6A0-924C-BC6B-1DB428993334}" type="datetimeFigureOut">
              <a:rPr lang="en-US" smtClean="0"/>
              <a:t>9/23/17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AFBA0F-428C-4C41-BE69-E1967FDA5C3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8E779F8F-E6A0-924C-BC6B-1DB428993334}" type="datetimeFigureOut">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FBA0F-428C-4C41-BE69-E1967FDA5C3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8E779F8F-E6A0-924C-BC6B-1DB428993334}" type="datetimeFigureOut">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FBA0F-428C-4C41-BE69-E1967FDA5C3F}"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8E779F8F-E6A0-924C-BC6B-1DB428993334}" type="datetimeFigureOut">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FBA0F-428C-4C41-BE69-E1967FDA5C3F}"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779F8F-E6A0-924C-BC6B-1DB428993334}"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FBA0F-428C-4C41-BE69-E1967FDA5C3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779F8F-E6A0-924C-BC6B-1DB428993334}"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FBA0F-428C-4C41-BE69-E1967FDA5C3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779F8F-E6A0-924C-BC6B-1DB428993334}" type="datetimeFigureOut">
              <a:rPr lang="en-US" smtClean="0"/>
              <a:t>9/23/17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AFBA0F-428C-4C41-BE69-E1967FDA5C3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779F8F-E6A0-924C-BC6B-1DB428993334}"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FBA0F-428C-4C41-BE69-E1967FDA5C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8E779F8F-E6A0-924C-BC6B-1DB428993334}" type="datetimeFigureOut">
              <a:rPr lang="en-US" smtClean="0"/>
              <a:t>9/23/17</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CAFBA0F-428C-4C41-BE69-E1967FDA5C3F}"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779F8F-E6A0-924C-BC6B-1DB428993334}" type="datetimeFigureOut">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FBA0F-428C-4C41-BE69-E1967FDA5C3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E779F8F-E6A0-924C-BC6B-1DB428993334}" type="datetimeFigureOut">
              <a:rPr lang="en-US" smtClean="0"/>
              <a:t>9/23/17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AFBA0F-428C-4C41-BE69-E1967FDA5C3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779F8F-E6A0-924C-BC6B-1DB428993334}" type="datetimeFigureOut">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FBA0F-428C-4C41-BE69-E1967FDA5C3F}"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779F8F-E6A0-924C-BC6B-1DB428993334}" type="datetimeFigureOut">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FBA0F-428C-4C41-BE69-E1967FDA5C3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779F8F-E6A0-924C-BC6B-1DB428993334}" type="datetimeFigureOut">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FBA0F-428C-4C41-BE69-E1967FDA5C3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779F8F-E6A0-924C-BC6B-1DB428993334}" type="datetimeFigureOut">
              <a:rPr lang="en-US" smtClean="0"/>
              <a:t>9/23/17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AFBA0F-428C-4C41-BE69-E1967FDA5C3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8E779F8F-E6A0-924C-BC6B-1DB428993334}" type="datetimeFigureOut">
              <a:rPr lang="en-US" smtClean="0"/>
              <a:t>9/23/17</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FCAFBA0F-428C-4C41-BE69-E1967FDA5C3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lachi.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5" b="47089"/>
          <a:stretch/>
        </p:blipFill>
        <p:spPr>
          <a:xfrm>
            <a:off x="1" y="0"/>
            <a:ext cx="9144000" cy="5588000"/>
          </a:xfrm>
        </p:spPr>
      </p:pic>
      <p:sp>
        <p:nvSpPr>
          <p:cNvPr id="2" name="TextBox 1"/>
          <p:cNvSpPr txBox="1"/>
          <p:nvPr/>
        </p:nvSpPr>
        <p:spPr>
          <a:xfrm>
            <a:off x="435430" y="5932714"/>
            <a:ext cx="8037284" cy="646331"/>
          </a:xfrm>
          <a:prstGeom prst="rect">
            <a:avLst/>
          </a:prstGeom>
          <a:noFill/>
        </p:spPr>
        <p:txBody>
          <a:bodyPr wrap="square" rtlCol="0">
            <a:spAutoFit/>
          </a:bodyPr>
          <a:lstStyle/>
          <a:p>
            <a:pPr algn="ctr"/>
            <a:r>
              <a:rPr lang="en-US" sz="3600" b="1" i="1" dirty="0" smtClean="0">
                <a:ln w="17780" cmpd="sng">
                  <a:solidFill>
                    <a:srgbClr val="FFFFFF"/>
                  </a:solidFill>
                  <a:prstDash val="solid"/>
                  <a:miter lim="800000"/>
                </a:ln>
                <a:solidFill>
                  <a:schemeClr val="tx2"/>
                </a:solidFill>
                <a:effectLst>
                  <a:outerShdw blurRad="50800" algn="tl" rotWithShape="0">
                    <a:srgbClr val="000000"/>
                  </a:outerShdw>
                </a:effectLst>
              </a:rPr>
              <a:t>Malachi’s Message on Stewardship</a:t>
            </a:r>
            <a:endParaRPr lang="en-US" sz="3600" b="1" i="1" dirty="0">
              <a:ln w="17780" cmpd="sng">
                <a:solidFill>
                  <a:srgbClr val="FFFFFF"/>
                </a:solidFill>
                <a:prstDash val="solid"/>
                <a:miter lim="800000"/>
              </a:ln>
              <a:solidFill>
                <a:schemeClr val="tx2"/>
              </a:solidFill>
              <a:effectLst>
                <a:outerShdw blurRad="50800" algn="tl" rotWithShape="0">
                  <a:srgbClr val="000000"/>
                </a:outerShdw>
              </a:effectLst>
            </a:endParaRPr>
          </a:p>
        </p:txBody>
      </p:sp>
    </p:spTree>
    <p:extLst>
      <p:ext uri="{BB962C8B-B14F-4D97-AF65-F5344CB8AC3E}">
        <p14:creationId xmlns:p14="http://schemas.microsoft.com/office/powerpoint/2010/main" val="91068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739775" y="2446422"/>
            <a:ext cx="7662864" cy="3590842"/>
          </a:xfrm>
        </p:spPr>
        <p:txBody>
          <a:bodyPr>
            <a:normAutofit/>
          </a:bodyPr>
          <a:lstStyle/>
          <a:p>
            <a:r>
              <a:rPr lang="en-US" sz="2800" dirty="0"/>
              <a:t>Giving is a </a:t>
            </a:r>
            <a:r>
              <a:rPr lang="en-US" sz="2800" u="sng" dirty="0"/>
              <a:t>measuring stick </a:t>
            </a:r>
            <a:r>
              <a:rPr lang="en-US" sz="2800" dirty="0"/>
              <a:t>of your spiritual health </a:t>
            </a:r>
          </a:p>
        </p:txBody>
      </p:sp>
      <p:pic>
        <p:nvPicPr>
          <p:cNvPr id="4" name="Picture 3"/>
          <p:cNvPicPr>
            <a:picLocks noChangeAspect="1"/>
          </p:cNvPicPr>
          <p:nvPr/>
        </p:nvPicPr>
        <p:blipFill>
          <a:blip r:embed="rId2"/>
          <a:stretch>
            <a:fillRect/>
          </a:stretch>
        </p:blipFill>
        <p:spPr>
          <a:xfrm>
            <a:off x="2878221" y="3215190"/>
            <a:ext cx="2692400" cy="3022600"/>
          </a:xfrm>
          <a:prstGeom prst="rect">
            <a:avLst/>
          </a:prstGeom>
        </p:spPr>
      </p:pic>
    </p:spTree>
    <p:extLst>
      <p:ext uri="{BB962C8B-B14F-4D97-AF65-F5344CB8AC3E}">
        <p14:creationId xmlns:p14="http://schemas.microsoft.com/office/powerpoint/2010/main" val="2767382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why don’t we give? </a:t>
            </a:r>
          </a:p>
        </p:txBody>
      </p:sp>
      <p:pic>
        <p:nvPicPr>
          <p:cNvPr id="4" name="Content Placeholder 3"/>
          <p:cNvPicPr>
            <a:picLocks noGrp="1" noChangeAspect="1"/>
          </p:cNvPicPr>
          <p:nvPr>
            <p:ph idx="1"/>
          </p:nvPr>
        </p:nvPicPr>
        <p:blipFill>
          <a:blip r:embed="rId2"/>
          <a:srcRect l="-18093" r="-18093"/>
          <a:stretch>
            <a:fillRect/>
          </a:stretch>
        </p:blipFill>
        <p:spPr/>
      </p:pic>
    </p:spTree>
    <p:extLst>
      <p:ext uri="{BB962C8B-B14F-4D97-AF65-F5344CB8AC3E}">
        <p14:creationId xmlns:p14="http://schemas.microsoft.com/office/powerpoint/2010/main" val="68955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Matthew </a:t>
            </a:r>
            <a:r>
              <a:rPr lang="en-US" dirty="0"/>
              <a:t>6:21-23</a:t>
            </a:r>
            <a:br>
              <a:rPr lang="en-US" dirty="0"/>
            </a:br>
            <a:endParaRPr lang="en-US" dirty="0"/>
          </a:p>
        </p:txBody>
      </p:sp>
      <p:sp>
        <p:nvSpPr>
          <p:cNvPr id="3" name="Content Placeholder 2"/>
          <p:cNvSpPr>
            <a:spLocks noGrp="1"/>
          </p:cNvSpPr>
          <p:nvPr>
            <p:ph idx="1"/>
          </p:nvPr>
        </p:nvSpPr>
        <p:spPr/>
        <p:txBody>
          <a:bodyPr>
            <a:noAutofit/>
          </a:bodyPr>
          <a:lstStyle/>
          <a:p>
            <a:pPr marL="0" indent="0">
              <a:buNone/>
            </a:pPr>
            <a:r>
              <a:rPr lang="en-US" sz="3000" dirty="0">
                <a:solidFill>
                  <a:srgbClr val="000000"/>
                </a:solidFill>
              </a:rPr>
              <a:t>“For where your treasure is, there your heart will be also. The eye is the lamp of the body. If your eyes are healthy, your whole body will be full of light. But if your eyes are unhealthy, your whole body will be full of darkness. If then the light within you is darkness, how great is that darkness!” </a:t>
            </a:r>
          </a:p>
        </p:txBody>
      </p:sp>
    </p:spTree>
    <p:extLst>
      <p:ext uri="{BB962C8B-B14F-4D97-AF65-F5344CB8AC3E}">
        <p14:creationId xmlns:p14="http://schemas.microsoft.com/office/powerpoint/2010/main" val="132098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algn="ctr"/>
            <a:r>
              <a:rPr lang="en-US" sz="3200" dirty="0" smtClean="0"/>
              <a:t>Giving </a:t>
            </a:r>
            <a:r>
              <a:rPr lang="en-US" sz="3200" dirty="0"/>
              <a:t>is a heart issue, not a money issue</a:t>
            </a:r>
          </a:p>
        </p:txBody>
      </p:sp>
    </p:spTree>
    <p:extLst>
      <p:ext uri="{BB962C8B-B14F-4D97-AF65-F5344CB8AC3E}">
        <p14:creationId xmlns:p14="http://schemas.microsoft.com/office/powerpoint/2010/main" val="3658050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Corinthians 8:7-</a:t>
            </a:r>
            <a:r>
              <a:rPr lang="en-US" dirty="0" smtClean="0"/>
              <a:t>8</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solidFill>
                  <a:srgbClr val="000000"/>
                </a:solidFill>
              </a:rPr>
              <a:t>“But since you excel in everything—in faith, in speech, in knowledge, in complete earnestness and in the love we have kindled in you—</a:t>
            </a:r>
            <a:r>
              <a:rPr lang="en-US" sz="2800" u="sng" dirty="0">
                <a:solidFill>
                  <a:srgbClr val="000000"/>
                </a:solidFill>
              </a:rPr>
              <a:t>see that you also excel in this grace of giving. </a:t>
            </a:r>
            <a:r>
              <a:rPr lang="en-US" sz="2800" dirty="0">
                <a:solidFill>
                  <a:srgbClr val="000000"/>
                </a:solidFill>
              </a:rPr>
              <a:t>I am not commanding you, but I want to test the </a:t>
            </a:r>
            <a:r>
              <a:rPr lang="en-US" sz="2800" u="sng" dirty="0">
                <a:solidFill>
                  <a:srgbClr val="000000"/>
                </a:solidFill>
              </a:rPr>
              <a:t>sincerity of your love</a:t>
            </a:r>
            <a:r>
              <a:rPr lang="en-US" sz="2800" dirty="0">
                <a:solidFill>
                  <a:srgbClr val="000000"/>
                </a:solidFill>
              </a:rPr>
              <a:t> by comparing it with the earnestness of others.</a:t>
            </a:r>
            <a:r>
              <a:rPr lang="en-US" sz="2800" dirty="0" smtClean="0">
                <a:solidFill>
                  <a:srgbClr val="000000"/>
                </a:solidFill>
              </a:rPr>
              <a:t>”</a:t>
            </a:r>
            <a:endParaRPr lang="en-US" sz="2800" dirty="0">
              <a:solidFill>
                <a:srgbClr val="000000"/>
              </a:solidFill>
            </a:endParaRPr>
          </a:p>
        </p:txBody>
      </p:sp>
    </p:spTree>
    <p:extLst>
      <p:ext uri="{BB962C8B-B14F-4D97-AF65-F5344CB8AC3E}">
        <p14:creationId xmlns:p14="http://schemas.microsoft.com/office/powerpoint/2010/main" val="237763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2 </a:t>
            </a:r>
            <a:r>
              <a:rPr lang="en-US" dirty="0"/>
              <a:t>Corinthians 8:9</a:t>
            </a:r>
            <a:br>
              <a:rPr lang="en-US" dirty="0"/>
            </a:br>
            <a:endParaRPr lang="en-US" dirty="0"/>
          </a:p>
        </p:txBody>
      </p:sp>
      <p:sp>
        <p:nvSpPr>
          <p:cNvPr id="3" name="Content Placeholder 2"/>
          <p:cNvSpPr>
            <a:spLocks noGrp="1"/>
          </p:cNvSpPr>
          <p:nvPr>
            <p:ph idx="1"/>
          </p:nvPr>
        </p:nvSpPr>
        <p:spPr/>
        <p:txBody>
          <a:bodyPr>
            <a:normAutofit/>
          </a:bodyPr>
          <a:lstStyle/>
          <a:p>
            <a:pPr marL="0" indent="0" algn="ctr">
              <a:buNone/>
            </a:pPr>
            <a:r>
              <a:rPr lang="en-US" sz="2800" b="1" dirty="0"/>
              <a:t>“For you know the grace of our Lord Jesus Christ, that though He was rich, yet for your sake He became poor, so that you through His poverty might become rich.</a:t>
            </a:r>
            <a:r>
              <a:rPr lang="en-US" sz="2800" b="1" dirty="0" smtClean="0"/>
              <a:t>”</a:t>
            </a:r>
            <a:endParaRPr lang="en-US" sz="2800" b="1" dirty="0"/>
          </a:p>
        </p:txBody>
      </p:sp>
    </p:spTree>
    <p:extLst>
      <p:ext uri="{BB962C8B-B14F-4D97-AF65-F5344CB8AC3E}">
        <p14:creationId xmlns:p14="http://schemas.microsoft.com/office/powerpoint/2010/main" val="289418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Malachi 3:6-7</a:t>
            </a:r>
            <a:endParaRPr lang="en-US" dirty="0"/>
          </a:p>
        </p:txBody>
      </p:sp>
      <p:sp>
        <p:nvSpPr>
          <p:cNvPr id="3" name="Content Placeholder 2"/>
          <p:cNvSpPr>
            <a:spLocks noGrp="1"/>
          </p:cNvSpPr>
          <p:nvPr>
            <p:ph idx="1"/>
          </p:nvPr>
        </p:nvSpPr>
        <p:spPr>
          <a:xfrm>
            <a:off x="739775" y="2366212"/>
            <a:ext cx="7662864" cy="3671052"/>
          </a:xfrm>
        </p:spPr>
        <p:txBody>
          <a:bodyPr>
            <a:noAutofit/>
          </a:bodyPr>
          <a:lstStyle/>
          <a:p>
            <a:pPr marL="0" indent="0">
              <a:buNone/>
            </a:pPr>
            <a:r>
              <a:rPr lang="en-US" sz="2800" i="1" dirty="0">
                <a:solidFill>
                  <a:srgbClr val="000000"/>
                </a:solidFill>
              </a:rPr>
              <a:t>“For I am the LORD, I do not change; Therefore you are not consumed, O sons of Jacob. Yet from the days of your fathers You have gone away from My ordinances And have not kept them.  Return to Me, and I will return to you,”  </a:t>
            </a:r>
          </a:p>
          <a:p>
            <a:pPr marL="0" indent="0">
              <a:buNone/>
            </a:pPr>
            <a:r>
              <a:rPr lang="en-US" sz="2800" i="1" dirty="0">
                <a:solidFill>
                  <a:srgbClr val="000000"/>
                </a:solidFill>
              </a:rPr>
              <a:t>      Says the LORD of hosts. “ But you said, ‘ In what way shall we return?’ </a:t>
            </a:r>
          </a:p>
        </p:txBody>
      </p:sp>
    </p:spTree>
    <p:extLst>
      <p:ext uri="{BB962C8B-B14F-4D97-AF65-F5344CB8AC3E}">
        <p14:creationId xmlns:p14="http://schemas.microsoft.com/office/powerpoint/2010/main" val="288068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325912"/>
          </a:xfrm>
        </p:spPr>
        <p:txBody>
          <a:bodyPr/>
          <a:lstStyle/>
          <a:p>
            <a:r>
              <a:rPr lang="en-US" dirty="0"/>
              <a:t>Return to Me and I will return to you.”</a:t>
            </a:r>
          </a:p>
        </p:txBody>
      </p:sp>
      <p:pic>
        <p:nvPicPr>
          <p:cNvPr id="5" name="Content Placeholder 4"/>
          <p:cNvPicPr>
            <a:picLocks noGrp="1" noChangeAspect="1"/>
          </p:cNvPicPr>
          <p:nvPr>
            <p:ph idx="1"/>
          </p:nvPr>
        </p:nvPicPr>
        <p:blipFill>
          <a:blip r:embed="rId2"/>
          <a:srcRect l="-17808" r="-17808"/>
          <a:stretch>
            <a:fillRect/>
          </a:stretch>
        </p:blipFill>
        <p:spPr>
          <a:xfrm>
            <a:off x="739775" y="2392947"/>
            <a:ext cx="7662864" cy="4237789"/>
          </a:xfrm>
        </p:spPr>
      </p:pic>
    </p:spTree>
    <p:extLst>
      <p:ext uri="{BB962C8B-B14F-4D97-AF65-F5344CB8AC3E}">
        <p14:creationId xmlns:p14="http://schemas.microsoft.com/office/powerpoint/2010/main" val="307989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3:15-17</a:t>
            </a:r>
            <a:endParaRPr lang="en-US" dirty="0"/>
          </a:p>
        </p:txBody>
      </p:sp>
      <p:sp>
        <p:nvSpPr>
          <p:cNvPr id="3" name="Content Placeholder 2"/>
          <p:cNvSpPr>
            <a:spLocks noGrp="1"/>
          </p:cNvSpPr>
          <p:nvPr>
            <p:ph idx="1"/>
          </p:nvPr>
        </p:nvSpPr>
        <p:spPr>
          <a:xfrm>
            <a:off x="739775" y="2352842"/>
            <a:ext cx="7662864" cy="3684421"/>
          </a:xfrm>
        </p:spPr>
        <p:txBody>
          <a:bodyPr>
            <a:normAutofit/>
          </a:bodyPr>
          <a:lstStyle/>
          <a:p>
            <a:pPr marL="0" indent="0">
              <a:buNone/>
            </a:pPr>
            <a:r>
              <a:rPr lang="en-US" sz="2800" dirty="0">
                <a:solidFill>
                  <a:srgbClr val="000000"/>
                </a:solidFill>
              </a:rPr>
              <a:t>“I know your works, that you are neither cold nor hot. I could wish you were cold or hot. 16 So then, because you are lukewarm, and neither cold nor hot,[a] I will vomit you out of My mouth. 17 Because you say, ‘I am rich, have become wealthy, and have need of nothing’—and do not know that you are wretched, miserable, poor, blind, and naked</a:t>
            </a:r>
            <a:r>
              <a:rPr lang="en-US" sz="2800" dirty="0" smtClean="0">
                <a:solidFill>
                  <a:srgbClr val="000000"/>
                </a:solidFill>
              </a:rPr>
              <a:t>—”</a:t>
            </a:r>
            <a:endParaRPr lang="en-US" sz="2800" dirty="0">
              <a:solidFill>
                <a:srgbClr val="000000"/>
              </a:solidFill>
            </a:endParaRPr>
          </a:p>
        </p:txBody>
      </p:sp>
    </p:spTree>
    <p:extLst>
      <p:ext uri="{BB962C8B-B14F-4D97-AF65-F5344CB8AC3E}">
        <p14:creationId xmlns:p14="http://schemas.microsoft.com/office/powerpoint/2010/main" val="271949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a:t>
            </a:r>
            <a:r>
              <a:rPr lang="en-US" dirty="0"/>
              <a:t>Delusion” </a:t>
            </a:r>
          </a:p>
        </p:txBody>
      </p:sp>
      <p:pic>
        <p:nvPicPr>
          <p:cNvPr id="4" name="Content Placeholder 3"/>
          <p:cNvPicPr>
            <a:picLocks noGrp="1" noChangeAspect="1"/>
          </p:cNvPicPr>
          <p:nvPr>
            <p:ph idx="1"/>
          </p:nvPr>
        </p:nvPicPr>
        <p:blipFill rotWithShape="1">
          <a:blip r:embed="rId2"/>
          <a:srcRect l="279" r="-1051"/>
          <a:stretch/>
        </p:blipFill>
        <p:spPr>
          <a:xfrm>
            <a:off x="1657684" y="2489451"/>
            <a:ext cx="6002421" cy="3994233"/>
          </a:xfrm>
        </p:spPr>
      </p:pic>
    </p:spTree>
    <p:extLst>
      <p:ext uri="{BB962C8B-B14F-4D97-AF65-F5344CB8AC3E}">
        <p14:creationId xmlns:p14="http://schemas.microsoft.com/office/powerpoint/2010/main" val="1018121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en-US" sz="3200" dirty="0" smtClean="0">
              <a:solidFill>
                <a:srgbClr val="000000"/>
              </a:solidFill>
            </a:endParaRPr>
          </a:p>
          <a:p>
            <a:pPr algn="ctr"/>
            <a:r>
              <a:rPr lang="en-US" sz="3600" dirty="0" smtClean="0">
                <a:solidFill>
                  <a:srgbClr val="000000"/>
                </a:solidFill>
              </a:rPr>
              <a:t>Contentment with </a:t>
            </a:r>
            <a:r>
              <a:rPr lang="en-US" sz="3600" dirty="0">
                <a:solidFill>
                  <a:srgbClr val="000000"/>
                </a:solidFill>
              </a:rPr>
              <a:t>the way we are has taken </a:t>
            </a:r>
            <a:r>
              <a:rPr lang="en-US" sz="3600" dirty="0" smtClean="0">
                <a:solidFill>
                  <a:srgbClr val="000000"/>
                </a:solidFill>
              </a:rPr>
              <a:t>cost us our </a:t>
            </a:r>
            <a:r>
              <a:rPr lang="en-US" sz="3600" dirty="0">
                <a:solidFill>
                  <a:srgbClr val="000000"/>
                </a:solidFill>
              </a:rPr>
              <a:t>holy zeal! </a:t>
            </a:r>
          </a:p>
        </p:txBody>
      </p:sp>
    </p:spTree>
    <p:extLst>
      <p:ext uri="{BB962C8B-B14F-4D97-AF65-F5344CB8AC3E}">
        <p14:creationId xmlns:p14="http://schemas.microsoft.com/office/powerpoint/2010/main" val="160148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Malachi 3:8-9</a:t>
            </a:r>
            <a:endParaRPr lang="en-US" dirty="0"/>
          </a:p>
        </p:txBody>
      </p:sp>
      <p:sp>
        <p:nvSpPr>
          <p:cNvPr id="3" name="Content Placeholder 2"/>
          <p:cNvSpPr>
            <a:spLocks noGrp="1"/>
          </p:cNvSpPr>
          <p:nvPr>
            <p:ph idx="1"/>
          </p:nvPr>
        </p:nvSpPr>
        <p:spPr/>
        <p:txBody>
          <a:bodyPr>
            <a:noAutofit/>
          </a:bodyPr>
          <a:lstStyle/>
          <a:p>
            <a:pPr marL="0" indent="0">
              <a:lnSpc>
                <a:spcPct val="80000"/>
              </a:lnSpc>
              <a:buNone/>
            </a:pPr>
            <a:r>
              <a:rPr lang="en-US" sz="2800" dirty="0" smtClean="0"/>
              <a:t>“Will </a:t>
            </a:r>
            <a:r>
              <a:rPr lang="en-US" sz="2800" dirty="0"/>
              <a:t>a man rob God</a:t>
            </a:r>
            <a:r>
              <a:rPr lang="en-US" sz="2800" dirty="0" smtClean="0"/>
              <a:t>? Yet </a:t>
            </a:r>
            <a:r>
              <a:rPr lang="en-US" sz="2800" dirty="0"/>
              <a:t>you have robbed Me!</a:t>
            </a:r>
          </a:p>
          <a:p>
            <a:pPr marL="0" indent="0">
              <a:lnSpc>
                <a:spcPct val="80000"/>
              </a:lnSpc>
              <a:buNone/>
            </a:pPr>
            <a:r>
              <a:rPr lang="en-US" sz="2800" dirty="0"/>
              <a:t>But you say</a:t>
            </a:r>
            <a:r>
              <a:rPr lang="en-US" sz="2800" dirty="0" smtClean="0"/>
              <a:t>, ‘</a:t>
            </a:r>
            <a:r>
              <a:rPr lang="en-US" sz="2800" dirty="0"/>
              <a:t>In what way have we robbed You?’</a:t>
            </a:r>
          </a:p>
          <a:p>
            <a:pPr marL="0" indent="0">
              <a:lnSpc>
                <a:spcPct val="80000"/>
              </a:lnSpc>
              <a:buNone/>
            </a:pPr>
            <a:r>
              <a:rPr lang="en-US" sz="2800" dirty="0"/>
              <a:t>In tithes and offerings.</a:t>
            </a:r>
          </a:p>
          <a:p>
            <a:pPr marL="0" indent="0">
              <a:lnSpc>
                <a:spcPct val="80000"/>
              </a:lnSpc>
              <a:buNone/>
            </a:pPr>
            <a:r>
              <a:rPr lang="en-US" sz="2800" dirty="0"/>
              <a:t>9 You are cursed with a curse</a:t>
            </a:r>
            <a:r>
              <a:rPr lang="en-US" sz="2800" dirty="0" smtClean="0"/>
              <a:t>, for </a:t>
            </a:r>
            <a:r>
              <a:rPr lang="en-US" sz="2800" dirty="0"/>
              <a:t>you have robbed Me</a:t>
            </a:r>
            <a:r>
              <a:rPr lang="en-US" sz="2800" dirty="0" smtClean="0"/>
              <a:t>, even </a:t>
            </a:r>
            <a:r>
              <a:rPr lang="en-US" sz="2800" dirty="0"/>
              <a:t>this whole nation</a:t>
            </a:r>
            <a:r>
              <a:rPr lang="en-US" sz="2800" dirty="0" smtClean="0"/>
              <a:t>.”</a:t>
            </a:r>
            <a:endParaRPr lang="en-US" sz="2800" dirty="0"/>
          </a:p>
        </p:txBody>
      </p:sp>
    </p:spTree>
    <p:extLst>
      <p:ext uri="{BB962C8B-B14F-4D97-AF65-F5344CB8AC3E}">
        <p14:creationId xmlns:p14="http://schemas.microsoft.com/office/powerpoint/2010/main" val="155405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Malachi 3:10</a:t>
            </a:r>
            <a:endParaRPr lang="en-US" dirty="0"/>
          </a:p>
        </p:txBody>
      </p:sp>
      <p:sp>
        <p:nvSpPr>
          <p:cNvPr id="3" name="Content Placeholder 2"/>
          <p:cNvSpPr>
            <a:spLocks noGrp="1"/>
          </p:cNvSpPr>
          <p:nvPr>
            <p:ph idx="1"/>
          </p:nvPr>
        </p:nvSpPr>
        <p:spPr>
          <a:xfrm>
            <a:off x="739775" y="2112212"/>
            <a:ext cx="7662864" cy="3925052"/>
          </a:xfrm>
        </p:spPr>
        <p:txBody>
          <a:bodyPr>
            <a:noAutofit/>
          </a:bodyPr>
          <a:lstStyle/>
          <a:p>
            <a:pPr marL="0" indent="0">
              <a:lnSpc>
                <a:spcPct val="80000"/>
              </a:lnSpc>
              <a:buNone/>
            </a:pPr>
            <a:r>
              <a:rPr lang="en-US" sz="2800" dirty="0"/>
              <a:t>Bring all the tithes into the storehouse,</a:t>
            </a:r>
          </a:p>
          <a:p>
            <a:pPr marL="0" indent="0">
              <a:lnSpc>
                <a:spcPct val="80000"/>
              </a:lnSpc>
              <a:buNone/>
            </a:pPr>
            <a:r>
              <a:rPr lang="en-US" sz="2800" dirty="0"/>
              <a:t>That there may be food in My house,</a:t>
            </a:r>
          </a:p>
          <a:p>
            <a:pPr marL="0" indent="0">
              <a:lnSpc>
                <a:spcPct val="80000"/>
              </a:lnSpc>
              <a:buNone/>
            </a:pPr>
            <a:r>
              <a:rPr lang="en-US" sz="2800" dirty="0"/>
              <a:t>And try Me now in this,”</a:t>
            </a:r>
          </a:p>
          <a:p>
            <a:pPr marL="0" indent="0">
              <a:lnSpc>
                <a:spcPct val="80000"/>
              </a:lnSpc>
              <a:buNone/>
            </a:pPr>
            <a:r>
              <a:rPr lang="en-US" sz="2800" dirty="0"/>
              <a:t>Says the Lord of hosts,</a:t>
            </a:r>
          </a:p>
          <a:p>
            <a:pPr marL="0" indent="0">
              <a:lnSpc>
                <a:spcPct val="80000"/>
              </a:lnSpc>
              <a:buNone/>
            </a:pPr>
            <a:r>
              <a:rPr lang="en-US" sz="2800" dirty="0"/>
              <a:t>“If I will not open for you the windows of heaven</a:t>
            </a:r>
          </a:p>
          <a:p>
            <a:pPr marL="0" indent="0">
              <a:lnSpc>
                <a:spcPct val="80000"/>
              </a:lnSpc>
              <a:buNone/>
            </a:pPr>
            <a:r>
              <a:rPr lang="en-US" sz="2800" dirty="0"/>
              <a:t>And pour out for you such blessing</a:t>
            </a:r>
          </a:p>
          <a:p>
            <a:pPr marL="0" indent="0">
              <a:lnSpc>
                <a:spcPct val="80000"/>
              </a:lnSpc>
              <a:buNone/>
            </a:pPr>
            <a:r>
              <a:rPr lang="en-US" sz="2800" dirty="0"/>
              <a:t>That there will not be room enough to receive it.</a:t>
            </a:r>
          </a:p>
          <a:p>
            <a:pPr marL="0" indent="0">
              <a:lnSpc>
                <a:spcPct val="80000"/>
              </a:lnSpc>
              <a:buNone/>
            </a:pPr>
            <a:endParaRPr lang="en-US" sz="2800" dirty="0"/>
          </a:p>
        </p:txBody>
      </p:sp>
    </p:spTree>
    <p:extLst>
      <p:ext uri="{BB962C8B-B14F-4D97-AF65-F5344CB8AC3E}">
        <p14:creationId xmlns:p14="http://schemas.microsoft.com/office/powerpoint/2010/main" val="754987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have we robbed You?</a:t>
            </a:r>
            <a:endParaRPr lang="en-US" dirty="0"/>
          </a:p>
        </p:txBody>
      </p:sp>
      <p:sp>
        <p:nvSpPr>
          <p:cNvPr id="3" name="Content Placeholder 2"/>
          <p:cNvSpPr>
            <a:spLocks noGrp="1"/>
          </p:cNvSpPr>
          <p:nvPr>
            <p:ph idx="1"/>
          </p:nvPr>
        </p:nvSpPr>
        <p:spPr>
          <a:xfrm>
            <a:off x="739775" y="1844842"/>
            <a:ext cx="7662864" cy="4192422"/>
          </a:xfrm>
        </p:spPr>
        <p:txBody>
          <a:bodyPr/>
          <a:lstStyle/>
          <a:p>
            <a:pPr marL="0" indent="0" algn="ctr">
              <a:buNone/>
            </a:pPr>
            <a:endParaRPr lang="en-US" dirty="0" smtClean="0"/>
          </a:p>
          <a:p>
            <a:pPr marL="0" indent="0" algn="ctr">
              <a:buNone/>
            </a:pPr>
            <a:r>
              <a:rPr lang="en-US" dirty="0" smtClean="0"/>
              <a:t>“</a:t>
            </a:r>
            <a:r>
              <a:rPr lang="en-US" dirty="0"/>
              <a:t>You have defrauded Me. </a:t>
            </a:r>
            <a:r>
              <a:rPr lang="en-US" dirty="0" smtClean="0"/>
              <a:t>You </a:t>
            </a:r>
            <a:r>
              <a:rPr lang="en-US" dirty="0"/>
              <a:t>have taken forcibly what is Mine!” </a:t>
            </a:r>
            <a:endParaRPr lang="en-US" dirty="0" smtClean="0"/>
          </a:p>
          <a:p>
            <a:pPr algn="ctr"/>
            <a:endParaRPr lang="en-US" dirty="0"/>
          </a:p>
        </p:txBody>
      </p:sp>
      <p:pic>
        <p:nvPicPr>
          <p:cNvPr id="4" name="Picture 3"/>
          <p:cNvPicPr>
            <a:picLocks noChangeAspect="1"/>
          </p:cNvPicPr>
          <p:nvPr/>
        </p:nvPicPr>
        <p:blipFill>
          <a:blip r:embed="rId2"/>
          <a:stretch>
            <a:fillRect/>
          </a:stretch>
        </p:blipFill>
        <p:spPr>
          <a:xfrm>
            <a:off x="1911685" y="3279274"/>
            <a:ext cx="4826000" cy="3441700"/>
          </a:xfrm>
          <a:prstGeom prst="rect">
            <a:avLst/>
          </a:prstGeom>
        </p:spPr>
      </p:pic>
    </p:spTree>
    <p:extLst>
      <p:ext uri="{BB962C8B-B14F-4D97-AF65-F5344CB8AC3E}">
        <p14:creationId xmlns:p14="http://schemas.microsoft.com/office/powerpoint/2010/main" val="5577735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35</TotalTime>
  <Words>566</Words>
  <Application>Microsoft Macintosh PowerPoint</Application>
  <PresentationFormat>On-screen Show (4:3)</PresentationFormat>
  <Paragraphs>37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Genesis</vt:lpstr>
      <vt:lpstr>PowerPoint Presentation</vt:lpstr>
      <vt:lpstr>Malachi 3:6-7</vt:lpstr>
      <vt:lpstr>Return to Me and I will return to you.”</vt:lpstr>
      <vt:lpstr>Revelation 3:15-17</vt:lpstr>
      <vt:lpstr>“Spiritual Delusion” </vt:lpstr>
      <vt:lpstr>PowerPoint Presentation</vt:lpstr>
      <vt:lpstr>Malachi 3:8-9</vt:lpstr>
      <vt:lpstr>Malachi 3:10</vt:lpstr>
      <vt:lpstr>How have we robbed You?</vt:lpstr>
      <vt:lpstr>  </vt:lpstr>
      <vt:lpstr>So why don’t we give? </vt:lpstr>
      <vt:lpstr> Matthew 6:21-23 </vt:lpstr>
      <vt:lpstr>PowerPoint Presentation</vt:lpstr>
      <vt:lpstr>2 Corinthians 8:7-8</vt:lpstr>
      <vt:lpstr> 2 Corinthians 8:9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 User</dc:creator>
  <cp:lastModifiedBy>Apple User</cp:lastModifiedBy>
  <cp:revision>5</cp:revision>
  <dcterms:created xsi:type="dcterms:W3CDTF">2017-09-24T01:08:15Z</dcterms:created>
  <dcterms:modified xsi:type="dcterms:W3CDTF">2017-09-24T01:43:43Z</dcterms:modified>
</cp:coreProperties>
</file>