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F2DC6C-3B8A-8D41-AEB1-31D3151EB2BC}" type="datetimeFigureOut">
              <a:rPr lang="en-US" smtClean="0"/>
              <a:t>9/16/17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C6C3AB-472B-F84F-BB77-08A1D55779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lachi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" b="47089"/>
          <a:stretch/>
        </p:blipFill>
        <p:spPr>
          <a:xfrm>
            <a:off x="1" y="0"/>
            <a:ext cx="9144000" cy="5588000"/>
          </a:xfrm>
        </p:spPr>
      </p:pic>
      <p:sp>
        <p:nvSpPr>
          <p:cNvPr id="2" name="TextBox 1"/>
          <p:cNvSpPr txBox="1"/>
          <p:nvPr/>
        </p:nvSpPr>
        <p:spPr>
          <a:xfrm>
            <a:off x="435430" y="5932714"/>
            <a:ext cx="803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Honoring God’s Covenants</a:t>
            </a:r>
            <a:endParaRPr lang="en-US" sz="3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51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Ephesians 5:25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200" b="1" i="1" dirty="0" smtClean="0"/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rgbClr val="000000"/>
                </a:solidFill>
              </a:rPr>
              <a:t>“</a:t>
            </a:r>
            <a:r>
              <a:rPr lang="en-US" sz="3200" b="1" i="1" dirty="0">
                <a:solidFill>
                  <a:srgbClr val="000000"/>
                </a:solidFill>
              </a:rPr>
              <a:t>Husbands, love your wives, just as Christ also loved the church and gave Himself for her,”</a:t>
            </a:r>
            <a:endParaRPr lang="en-US" sz="32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83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 Corinthians 13:4-7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tx1"/>
                </a:solidFill>
              </a:rPr>
              <a:t>“</a:t>
            </a:r>
            <a:r>
              <a:rPr lang="en-US" sz="2800" b="1" i="1" dirty="0">
                <a:solidFill>
                  <a:schemeClr val="tx1"/>
                </a:solidFill>
              </a:rPr>
              <a:t>Love suffers long and is kind; love does not envy; love does not parade itself, is not puffed up; </a:t>
            </a:r>
            <a:r>
              <a:rPr lang="en-US" sz="2800" b="1" i="1" baseline="30000" dirty="0">
                <a:solidFill>
                  <a:schemeClr val="tx1"/>
                </a:solidFill>
              </a:rPr>
              <a:t>5 </a:t>
            </a:r>
            <a:r>
              <a:rPr lang="en-US" sz="2800" b="1" i="1" dirty="0">
                <a:solidFill>
                  <a:schemeClr val="tx1"/>
                </a:solidFill>
              </a:rPr>
              <a:t>does not behave rudely, does not seek its own, is not provoked, thinks no evil; </a:t>
            </a:r>
            <a:r>
              <a:rPr lang="en-US" sz="2800" b="1" i="1" baseline="30000" dirty="0">
                <a:solidFill>
                  <a:schemeClr val="tx1"/>
                </a:solidFill>
              </a:rPr>
              <a:t>6 </a:t>
            </a:r>
            <a:r>
              <a:rPr lang="en-US" sz="2800" b="1" i="1" dirty="0">
                <a:solidFill>
                  <a:schemeClr val="tx1"/>
                </a:solidFill>
              </a:rPr>
              <a:t>does not rejoice in iniquity, but rejoices in the truth; </a:t>
            </a:r>
            <a:r>
              <a:rPr lang="en-US" sz="2800" b="1" i="1" baseline="30000" dirty="0">
                <a:solidFill>
                  <a:schemeClr val="tx1"/>
                </a:solidFill>
              </a:rPr>
              <a:t>7 </a:t>
            </a:r>
            <a:r>
              <a:rPr lang="en-US" sz="2800" b="1" i="1" dirty="0">
                <a:solidFill>
                  <a:schemeClr val="tx1"/>
                </a:solidFill>
              </a:rPr>
              <a:t>bears all things, believes all things, hopes all things, endures all things.”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12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Bonding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303" b="93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5826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Bonding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521" y="2784475"/>
            <a:ext cx="3767328" cy="3252788"/>
          </a:xfrm>
        </p:spPr>
        <p:txBody>
          <a:bodyPr/>
          <a:lstStyle/>
          <a:p>
            <a:pPr marL="0" lvl="0" indent="0" algn="ctr"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Two </a:t>
            </a:r>
            <a:r>
              <a:rPr lang="en-US" sz="3200" dirty="0">
                <a:solidFill>
                  <a:srgbClr val="000000"/>
                </a:solidFill>
              </a:rPr>
              <a:t>souls coming together 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r>
              <a:rPr lang="en-US" sz="3200" u="sng" dirty="0" smtClean="0">
                <a:solidFill>
                  <a:srgbClr val="000000"/>
                </a:solidFill>
              </a:rPr>
              <a:t>in </a:t>
            </a:r>
            <a:r>
              <a:rPr lang="en-US" sz="3200" u="sng" dirty="0">
                <a:solidFill>
                  <a:srgbClr val="000000"/>
                </a:solidFill>
              </a:rPr>
              <a:t>the pursuit of </a:t>
            </a:r>
            <a:r>
              <a:rPr lang="en-US" sz="3200" u="sng" dirty="0" smtClean="0">
                <a:solidFill>
                  <a:srgbClr val="000000"/>
                </a:solidFill>
              </a:rPr>
              <a:t>God</a:t>
            </a:r>
          </a:p>
          <a:p>
            <a:pPr marL="0" lvl="0" indent="0" algn="ctr">
              <a:buNone/>
            </a:pPr>
            <a:endParaRPr lang="en-US" sz="3200" u="sng" dirty="0">
              <a:solidFill>
                <a:srgbClr val="000000"/>
              </a:solidFill>
            </a:endParaRPr>
          </a:p>
          <a:p>
            <a:pPr marL="0" lvl="0" indent="0" algn="ctr">
              <a:buNone/>
            </a:pPr>
            <a:endParaRPr lang="en-US" sz="3200" u="sng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235" y="2862263"/>
            <a:ext cx="5241765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9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Exhilarating </a:t>
            </a:r>
            <a:r>
              <a:rPr lang="en-US" dirty="0"/>
              <a:t>closeness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8244" r="-28244"/>
          <a:stretch>
            <a:fillRect/>
          </a:stretch>
        </p:blipFill>
        <p:spPr>
          <a:xfrm>
            <a:off x="739775" y="2770188"/>
            <a:ext cx="7662863" cy="3267075"/>
          </a:xfrm>
        </p:spPr>
      </p:pic>
    </p:spTree>
    <p:extLst>
      <p:ext uri="{BB962C8B-B14F-4D97-AF65-F5344CB8AC3E}">
        <p14:creationId xmlns:p14="http://schemas.microsoft.com/office/powerpoint/2010/main" val="2517468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</a:t>
            </a:r>
            <a:r>
              <a:rPr lang="en-US" dirty="0"/>
              <a:t>chemistry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86" r="-1021"/>
          <a:stretch/>
        </p:blipFill>
        <p:spPr>
          <a:xfrm>
            <a:off x="1324429" y="2770188"/>
            <a:ext cx="6168571" cy="3267075"/>
          </a:xfrm>
        </p:spPr>
      </p:pic>
    </p:spTree>
    <p:extLst>
      <p:ext uri="{BB962C8B-B14F-4D97-AF65-F5344CB8AC3E}">
        <p14:creationId xmlns:p14="http://schemas.microsoft.com/office/powerpoint/2010/main" val="420109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Protection </a:t>
            </a:r>
            <a:r>
              <a:rPr lang="en-US" dirty="0"/>
              <a:t>from counterfeit </a:t>
            </a:r>
            <a:r>
              <a:rPr lang="en-US" dirty="0" smtClean="0"/>
              <a:t>intimacy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1666" b="21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563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Build a Spiritual Bond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9775" y="2376714"/>
            <a:ext cx="7662864" cy="3660549"/>
          </a:xfrm>
        </p:spPr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Become Prayer Partners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455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Structure of 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Sorry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Thanks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Observation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dirty="0" smtClean="0">
                <a:solidFill>
                  <a:srgbClr val="000000"/>
                </a:solidFill>
              </a:rPr>
              <a:t>Request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7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360288"/>
          </a:xfrm>
        </p:spPr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Keeping </a:t>
            </a:r>
            <a:r>
              <a:rPr lang="en-US" b="1" dirty="0"/>
              <a:t>each other accountable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19" r="-279"/>
          <a:stretch/>
        </p:blipFill>
        <p:spPr>
          <a:xfrm>
            <a:off x="1233714" y="2770094"/>
            <a:ext cx="6168571" cy="3506522"/>
          </a:xfrm>
        </p:spPr>
      </p:pic>
    </p:spTree>
    <p:extLst>
      <p:ext uri="{BB962C8B-B14F-4D97-AF65-F5344CB8AC3E}">
        <p14:creationId xmlns:p14="http://schemas.microsoft.com/office/powerpoint/2010/main" val="203044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Covenants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The covenant with the Levites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The covenant between God and Israel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God’s covenant of marriage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619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Covenant of Levi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800" b="1" dirty="0" smtClean="0"/>
          </a:p>
          <a:p>
            <a:r>
              <a:rPr lang="en-US" sz="2800" b="1" dirty="0" smtClean="0"/>
              <a:t>The Priests were </a:t>
            </a:r>
            <a:r>
              <a:rPr lang="en-US" sz="2800" u="sng" dirty="0" smtClean="0"/>
              <a:t>bored</a:t>
            </a:r>
            <a:r>
              <a:rPr lang="en-US" sz="2800" b="1" dirty="0" smtClean="0"/>
              <a:t> with their blessings</a:t>
            </a:r>
          </a:p>
          <a:p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570" r="6570"/>
          <a:stretch>
            <a:fillRect/>
          </a:stretch>
        </p:blipFill>
        <p:spPr>
          <a:xfrm>
            <a:off x="4227286" y="2612570"/>
            <a:ext cx="4459514" cy="3773715"/>
          </a:xfrm>
        </p:spPr>
      </p:pic>
    </p:spTree>
    <p:extLst>
      <p:ext uri="{BB962C8B-B14F-4D97-AF65-F5344CB8AC3E}">
        <p14:creationId xmlns:p14="http://schemas.microsoft.com/office/powerpoint/2010/main" val="267954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469145"/>
          </a:xfrm>
        </p:spPr>
        <p:txBody>
          <a:bodyPr/>
          <a:lstStyle/>
          <a:p>
            <a:r>
              <a:rPr lang="en-US" u="sng" dirty="0" smtClean="0"/>
              <a:t>Duties of a Priest</a:t>
            </a:r>
            <a:br>
              <a:rPr lang="en-US" u="sng" dirty="0" smtClean="0"/>
            </a:br>
            <a:r>
              <a:rPr lang="en-US" sz="3600" dirty="0" smtClean="0"/>
              <a:t>Malachi 2:6-7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857" y="2050143"/>
            <a:ext cx="8581572" cy="46808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i="1" dirty="0"/>
              <a:t>The law of </a:t>
            </a:r>
            <a:r>
              <a:rPr lang="en-US" sz="2800" b="1" i="1" dirty="0" smtClean="0"/>
              <a:t>truth </a:t>
            </a:r>
            <a:r>
              <a:rPr lang="en-US" sz="2800" b="1" i="1" dirty="0"/>
              <a:t>was in his mouth,</a:t>
            </a:r>
          </a:p>
          <a:p>
            <a:pPr marL="0" indent="0" algn="ctr">
              <a:buNone/>
            </a:pPr>
            <a:r>
              <a:rPr lang="en-US" sz="2800" b="1" i="1" dirty="0"/>
              <a:t>And injustice was not found on his lips.</a:t>
            </a:r>
          </a:p>
          <a:p>
            <a:pPr marL="0" indent="0" algn="ctr">
              <a:buNone/>
            </a:pPr>
            <a:r>
              <a:rPr lang="en-US" sz="2800" b="1" i="1" dirty="0"/>
              <a:t>He walked with Me in peace and equity,</a:t>
            </a:r>
          </a:p>
          <a:p>
            <a:pPr marL="0" indent="0" algn="ctr">
              <a:buNone/>
            </a:pPr>
            <a:r>
              <a:rPr lang="en-US" sz="2800" b="1" i="1" dirty="0"/>
              <a:t>And turned many away from iniquity.</a:t>
            </a:r>
          </a:p>
          <a:p>
            <a:pPr marL="0" indent="0" algn="ctr">
              <a:buNone/>
            </a:pPr>
            <a:r>
              <a:rPr lang="en-US" sz="2800" b="1" i="1" dirty="0"/>
              <a:t>7 “For the lips of a priest should keep knowledge,</a:t>
            </a:r>
          </a:p>
          <a:p>
            <a:pPr marL="0" indent="0" algn="ctr">
              <a:buNone/>
            </a:pPr>
            <a:r>
              <a:rPr lang="en-US" sz="2800" b="1" i="1" dirty="0"/>
              <a:t>And people should seek the law from his mouth;</a:t>
            </a:r>
          </a:p>
          <a:p>
            <a:pPr marL="0" indent="0" algn="ctr">
              <a:buNone/>
            </a:pPr>
            <a:r>
              <a:rPr lang="en-US" sz="2800" b="1" i="1" dirty="0"/>
              <a:t>For he is the messenger of the Lord of hosts.</a:t>
            </a:r>
          </a:p>
        </p:txBody>
      </p:sp>
    </p:spTree>
    <p:extLst>
      <p:ext uri="{BB962C8B-B14F-4D97-AF65-F5344CB8AC3E}">
        <p14:creationId xmlns:p14="http://schemas.microsoft.com/office/powerpoint/2010/main" val="21299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“Law of truth”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There’s no </a:t>
            </a:r>
            <a:r>
              <a:rPr lang="en-US" sz="2800" b="1" u="sng" dirty="0" smtClean="0"/>
              <a:t>unfair decision </a:t>
            </a:r>
            <a:r>
              <a:rPr lang="en-US" sz="2800" b="1" dirty="0" smtClean="0"/>
              <a:t>in his mouth and impartial in his wisdom and judgments</a:t>
            </a:r>
          </a:p>
          <a:p>
            <a:endParaRPr lang="en-US" sz="2800" b="1" dirty="0"/>
          </a:p>
          <a:p>
            <a:r>
              <a:rPr lang="en-US" sz="2800" b="1" u="sng" dirty="0"/>
              <a:t>'</a:t>
            </a:r>
            <a:r>
              <a:rPr lang="en-US" sz="2800" b="1" dirty="0"/>
              <a:t>He walked with me in peace and equity'</a:t>
            </a:r>
            <a:r>
              <a:rPr lang="en-US" sz="2800" b="1" u="sng" dirty="0"/>
              <a:t>, he lives what he teaches! </a:t>
            </a:r>
            <a:endParaRPr lang="en-US" sz="2800" b="1" dirty="0" smtClean="0"/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2442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lips of a Priest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should keep', that word 'keep' could be translated 'guard', 'knowledge, and they should seek the law at his mouth: for he is the messenger of the LORD of hosts'.</a:t>
            </a: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02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Malachi 2:13-14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13000"/>
            <a:ext cx="7662864" cy="362426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dirty="0" smtClean="0"/>
              <a:t>And </a:t>
            </a:r>
            <a:r>
              <a:rPr lang="en-US" sz="3200" dirty="0"/>
              <a:t>this is the second thing you do: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You cover the altar of the Lord with tears,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With weeping and crying;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So He does not regard the offering anymore,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Nor receive it with goodwill from your hands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9585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14 Yet you say, “For what reason?”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Because the Lord has been witness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Between you and the wife of your youth,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With whom you have dealt treacherously;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Yet she is your companion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dirty="0"/>
              <a:t>And your wife by covenant.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2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is a covenant of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97" r="440"/>
          <a:stretch/>
        </p:blipFill>
        <p:spPr>
          <a:xfrm>
            <a:off x="1197430" y="2322286"/>
            <a:ext cx="6585856" cy="4263571"/>
          </a:xfrm>
        </p:spPr>
      </p:pic>
    </p:spTree>
    <p:extLst>
      <p:ext uri="{BB962C8B-B14F-4D97-AF65-F5344CB8AC3E}">
        <p14:creationId xmlns:p14="http://schemas.microsoft.com/office/powerpoint/2010/main" val="2958747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48</TotalTime>
  <Words>352</Words>
  <Application>Microsoft Macintosh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Genesis</vt:lpstr>
      <vt:lpstr>PowerPoint Presentation</vt:lpstr>
      <vt:lpstr>3 Covenants</vt:lpstr>
      <vt:lpstr>Breaking the Covenant of Levi</vt:lpstr>
      <vt:lpstr>Duties of a Priest Malachi 2:6-7</vt:lpstr>
      <vt:lpstr>“Law of truth”</vt:lpstr>
      <vt:lpstr>The lips of a Priest</vt:lpstr>
      <vt:lpstr>Malachi 2:13-14</vt:lpstr>
      <vt:lpstr>PowerPoint Presentation</vt:lpstr>
      <vt:lpstr>Marriage is a covenant of 3</vt:lpstr>
      <vt:lpstr>Ephesians 5:25 </vt:lpstr>
      <vt:lpstr>1 Corinthians 13:4-7 </vt:lpstr>
      <vt:lpstr>Spiritual Bonding</vt:lpstr>
      <vt:lpstr>Spiritual Bonding</vt:lpstr>
      <vt:lpstr>Exhilarating closeness </vt:lpstr>
      <vt:lpstr> Physical chemistry </vt:lpstr>
      <vt:lpstr> Protection from counterfeit intimacy </vt:lpstr>
      <vt:lpstr>How to Build a Spiritual Bond</vt:lpstr>
      <vt:lpstr>Have a Structure of Prayer</vt:lpstr>
      <vt:lpstr> Keeping each other accountable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 User</dc:creator>
  <cp:lastModifiedBy>Apple User</cp:lastModifiedBy>
  <cp:revision>6</cp:revision>
  <dcterms:created xsi:type="dcterms:W3CDTF">2017-09-17T01:10:12Z</dcterms:created>
  <dcterms:modified xsi:type="dcterms:W3CDTF">2017-09-17T01:58:51Z</dcterms:modified>
</cp:coreProperties>
</file>