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379" autoAdjust="0"/>
  </p:normalViewPr>
  <p:slideViewPr>
    <p:cSldViewPr snapToGrid="0" snapToObjects="1">
      <p:cViewPr varScale="1">
        <p:scale>
          <a:sx n="89" d="100"/>
          <a:sy n="89" d="100"/>
        </p:scale>
        <p:origin x="-9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887"/>
            <a:ext cx="7772400" cy="1470025"/>
          </a:xfrm>
        </p:spPr>
        <p:txBody>
          <a:bodyPr/>
          <a:lstStyle/>
          <a:p>
            <a:r>
              <a:rPr lang="en-US" dirty="0" smtClean="0"/>
              <a:t>Irrational Love Series Campaign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08509"/>
            <a:ext cx="6400800" cy="182642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600" dirty="0" smtClean="0"/>
              <a:t>Love Pays Attention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405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8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Sinner woman Luke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60" r="-1001"/>
          <a:stretch/>
        </p:blipFill>
        <p:spPr>
          <a:xfrm>
            <a:off x="2740526" y="1417638"/>
            <a:ext cx="3836737" cy="5033357"/>
          </a:xfrm>
        </p:spPr>
      </p:pic>
    </p:spTree>
    <p:extLst>
      <p:ext uri="{BB962C8B-B14F-4D97-AF65-F5344CB8AC3E}">
        <p14:creationId xmlns:p14="http://schemas.microsoft.com/office/powerpoint/2010/main" val="2720110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Love </a:t>
            </a:r>
            <a:r>
              <a:rPr lang="en-US" b="1" dirty="0"/>
              <a:t>m</a:t>
            </a:r>
            <a:r>
              <a:rPr lang="en-US" b="1" dirty="0" smtClean="0"/>
              <a:t>eans being </a:t>
            </a:r>
            <a:r>
              <a:rPr lang="en-US" b="1" u="sng" dirty="0"/>
              <a:t>“for</a:t>
            </a:r>
            <a:r>
              <a:rPr lang="en-US" b="1" u="sng" dirty="0" smtClean="0"/>
              <a:t>”  </a:t>
            </a:r>
            <a:r>
              <a:rPr lang="en-US" b="1" dirty="0"/>
              <a:t>the </a:t>
            </a:r>
            <a:r>
              <a:rPr lang="en-US" b="1" dirty="0" smtClean="0"/>
              <a:t>one </a:t>
            </a:r>
            <a:r>
              <a:rPr lang="en-US" b="1" dirty="0"/>
              <a:t>w</a:t>
            </a:r>
            <a:r>
              <a:rPr lang="en-US" b="1" dirty="0" smtClean="0"/>
              <a:t>ho </a:t>
            </a:r>
            <a:r>
              <a:rPr lang="en-US" b="1" dirty="0"/>
              <a:t>i</a:t>
            </a:r>
            <a:r>
              <a:rPr lang="en-US" b="1" dirty="0" smtClean="0"/>
              <a:t>s </a:t>
            </a:r>
            <a:r>
              <a:rPr lang="en-US" b="1" dirty="0"/>
              <a:t>l</a:t>
            </a:r>
            <a:r>
              <a:rPr lang="en-US" b="1" dirty="0" smtClean="0"/>
              <a:t>oved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I am “for” someone I am willing to risk saying </a:t>
            </a:r>
            <a:r>
              <a:rPr lang="en-US" sz="3600" u="sng" dirty="0"/>
              <a:t>painful</a:t>
            </a:r>
            <a:r>
              <a:rPr lang="en-US" sz="3600" dirty="0"/>
              <a:t> things, if pain is the only way to bring </a:t>
            </a:r>
            <a:r>
              <a:rPr lang="en-US" sz="3600" u="sng" dirty="0"/>
              <a:t>growth</a:t>
            </a:r>
            <a:r>
              <a:rPr lang="en-US" sz="3600" dirty="0"/>
              <a:t> </a:t>
            </a:r>
            <a:endParaRPr lang="en-US" sz="3600" dirty="0" smtClean="0"/>
          </a:p>
          <a:p>
            <a:endParaRPr lang="en-US" sz="3600" dirty="0"/>
          </a:p>
          <a:p>
            <a:pPr marL="0" lvl="0" indent="0">
              <a:buNone/>
            </a:pPr>
            <a:r>
              <a:rPr lang="en-US" sz="3600" b="1" i="1" dirty="0"/>
              <a:t>“for the </a:t>
            </a:r>
            <a:r>
              <a:rPr lang="en-US" sz="3600" b="1" i="1" dirty="0" smtClean="0"/>
              <a:t>Lord </a:t>
            </a:r>
            <a:r>
              <a:rPr lang="en-US" sz="3600" b="1" i="1" dirty="0"/>
              <a:t>disciplines those whom he loves.”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391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 5:27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b="1" baseline="30000" dirty="0"/>
              <a:t> </a:t>
            </a:r>
            <a:r>
              <a:rPr lang="en-US" i="1" dirty="0"/>
              <a:t>that He might present her to Himself a glorious church, not having </a:t>
            </a:r>
            <a:r>
              <a:rPr lang="en-US" i="1" u="sng" dirty="0"/>
              <a:t>spo</a:t>
            </a:r>
            <a:r>
              <a:rPr lang="en-US" i="1" dirty="0"/>
              <a:t>t or wrinkle or any such thing, but that she should be holy and </a:t>
            </a:r>
            <a:r>
              <a:rPr lang="en-US" i="1" u="sng" dirty="0"/>
              <a:t>without blemish.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7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Love longs for the person to enter into the </a:t>
            </a:r>
            <a:r>
              <a:rPr lang="en-US" u="sng" dirty="0"/>
              <a:t>splendor</a:t>
            </a:r>
            <a:r>
              <a:rPr lang="en-US" dirty="0"/>
              <a:t> that God intends – no spots, no wrinkles, no </a:t>
            </a:r>
            <a:r>
              <a:rPr lang="en-US" u="sng" dirty="0"/>
              <a:t>blemishes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7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Love </a:t>
            </a:r>
            <a:r>
              <a:rPr lang="en-US" b="1" u="sng" dirty="0" smtClean="0"/>
              <a:t>delights</a:t>
            </a:r>
            <a:r>
              <a:rPr lang="en-US" b="1" dirty="0" smtClean="0"/>
              <a:t> </a:t>
            </a:r>
            <a:r>
              <a:rPr lang="en-US" b="1" dirty="0"/>
              <a:t>in and </a:t>
            </a:r>
            <a:r>
              <a:rPr lang="en-US" b="1" u="sng" dirty="0" smtClean="0"/>
              <a:t>enjoys</a:t>
            </a:r>
            <a:r>
              <a:rPr lang="en-US" b="1" dirty="0" smtClean="0"/>
              <a:t> </a:t>
            </a:r>
            <a:r>
              <a:rPr lang="en-US" b="1" dirty="0"/>
              <a:t>the </a:t>
            </a:r>
            <a:r>
              <a:rPr lang="en-US" b="1" dirty="0" smtClean="0"/>
              <a:t>one </a:t>
            </a:r>
            <a:r>
              <a:rPr lang="en-US" b="1" dirty="0"/>
              <a:t>Who is loved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13" b="8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89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One </a:t>
            </a:r>
            <a:r>
              <a:rPr lang="en-US" sz="2800" b="1" dirty="0">
                <a:solidFill>
                  <a:schemeClr val="tx1"/>
                </a:solidFill>
              </a:rPr>
              <a:t>of the greatest miracles God performs is his </a:t>
            </a:r>
            <a:r>
              <a:rPr lang="en-US" sz="2800" b="1" u="sng" dirty="0" smtClean="0">
                <a:solidFill>
                  <a:schemeClr val="tx1"/>
                </a:solidFill>
              </a:rPr>
              <a:t>attentiveness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to us 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017" b="80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153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6:24-26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Lord bless you and keep you;</a:t>
            </a:r>
          </a:p>
          <a:p>
            <a:pPr marL="0" indent="0">
              <a:buNone/>
            </a:pPr>
            <a:r>
              <a:rPr lang="en-US" dirty="0"/>
              <a:t>25 The Lord make His face shine upon you,</a:t>
            </a:r>
          </a:p>
          <a:p>
            <a:pPr marL="0" indent="0">
              <a:buNone/>
            </a:pPr>
            <a:r>
              <a:rPr lang="en-US" dirty="0"/>
              <a:t>And be gracious to you;</a:t>
            </a:r>
          </a:p>
          <a:p>
            <a:pPr marL="0" indent="0">
              <a:buNone/>
            </a:pPr>
            <a:r>
              <a:rPr lang="en-US" dirty="0"/>
              <a:t>26 The Lord [a]lift up His countenance upon you,</a:t>
            </a:r>
          </a:p>
          <a:p>
            <a:pPr marL="0" indent="0">
              <a:buNone/>
            </a:pPr>
            <a:r>
              <a:rPr lang="en-US" dirty="0"/>
              <a:t>And give you peace.” ’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64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9:1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600" dirty="0" smtClean="0"/>
              <a:t>“</a:t>
            </a:r>
            <a:r>
              <a:rPr lang="en-US" sz="3600" b="1" i="1" dirty="0"/>
              <a:t>as he walked along, he [Jesus] saw a man blind from birth.”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3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Living in God’s love requires eyes that </a:t>
            </a:r>
            <a:r>
              <a:rPr lang="en-US" b="1" u="sng" dirty="0"/>
              <a:t>notice.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695" b="7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00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Rag Dolls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499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9:2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i="1" baseline="30000" dirty="0"/>
              <a:t>2 </a:t>
            </a:r>
            <a:r>
              <a:rPr lang="en-US" b="1" i="1" dirty="0"/>
              <a:t>And His disciples asked Him, saying, “Rabbi, who sinned, this man or his parents, that he was born blind?”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we </a:t>
            </a:r>
            <a:r>
              <a:rPr lang="en-US" b="1" u="sng" dirty="0"/>
              <a:t>judge</a:t>
            </a:r>
            <a:r>
              <a:rPr lang="en-US" b="1" dirty="0"/>
              <a:t> people, we feel less of an obligation to </a:t>
            </a:r>
            <a:r>
              <a:rPr lang="en-US" b="1" u="sng" dirty="0"/>
              <a:t>suffer</a:t>
            </a:r>
            <a:r>
              <a:rPr lang="en-US" b="1" dirty="0"/>
              <a:t> with and for them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46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1764"/>
            <a:ext cx="8229600" cy="5484399"/>
          </a:xfrm>
        </p:spPr>
        <p:txBody>
          <a:bodyPr/>
          <a:lstStyle/>
          <a:p>
            <a:r>
              <a:rPr lang="en-US" b="1" dirty="0"/>
              <a:t>The main place you do the </a:t>
            </a:r>
            <a:r>
              <a:rPr lang="en-US" b="1" u="sng" dirty="0"/>
              <a:t>work</a:t>
            </a:r>
            <a:r>
              <a:rPr lang="en-US" b="1" dirty="0"/>
              <a:t> of God is as you </a:t>
            </a:r>
            <a:r>
              <a:rPr lang="en-US" b="1" u="sng" dirty="0"/>
              <a:t>go along</a:t>
            </a:r>
            <a:r>
              <a:rPr lang="en-US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4330"/>
            <a:ext cx="7620000" cy="40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51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John </a:t>
            </a:r>
            <a:r>
              <a:rPr lang="en-US" dirty="0"/>
              <a:t>9:8-9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neighbors and those who had seen him before as a beggar began to ask, </a:t>
            </a:r>
            <a:r>
              <a:rPr lang="en-US" b="1" i="1" dirty="0"/>
              <a:t>‘Is this not the man who used to sit and beg?’ Some were saying, ‘It is he.’ Others were saying, ‘No, but it is someone  like him.’ He kept saying,‘ I am the man.’</a:t>
            </a:r>
            <a:r>
              <a:rPr lang="en-US" b="1" i="1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83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Spiritual </a:t>
            </a:r>
            <a:r>
              <a:rPr lang="en-US" u="sng" dirty="0"/>
              <a:t>Attention Deficit </a:t>
            </a:r>
            <a:r>
              <a:rPr lang="en-US" dirty="0"/>
              <a:t>Disorder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78" b="1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4102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146"/>
            <a:ext cx="8229600" cy="553901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Stillness</a:t>
            </a:r>
            <a:r>
              <a:rPr lang="en-US" b="1" dirty="0"/>
              <a:t> is always the prerequisite for </a:t>
            </a:r>
            <a:r>
              <a:rPr lang="en-US" b="1" u="sng" dirty="0"/>
              <a:t>receptivity</a:t>
            </a:r>
            <a:r>
              <a:rPr lang="en-US" dirty="0"/>
              <a:t>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12" y="2061836"/>
            <a:ext cx="6964256" cy="4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0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Psalm 131:1-2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“</a:t>
            </a:r>
            <a:r>
              <a:rPr lang="en-US" cap="small" dirty="0"/>
              <a:t>Lord</a:t>
            </a:r>
            <a:r>
              <a:rPr lang="en-US" dirty="0"/>
              <a:t>, my heart is not </a:t>
            </a:r>
            <a:r>
              <a:rPr lang="en-US" dirty="0" smtClean="0"/>
              <a:t>haughty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Nor my eyes </a:t>
            </a:r>
            <a:r>
              <a:rPr lang="en-US" dirty="0" smtClean="0"/>
              <a:t>lofty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Neither do I </a:t>
            </a:r>
            <a:r>
              <a:rPr lang="en-US" dirty="0" smtClean="0"/>
              <a:t>concern </a:t>
            </a:r>
            <a:r>
              <a:rPr lang="en-US" dirty="0"/>
              <a:t>myself with great matters,</a:t>
            </a:r>
            <a:br>
              <a:rPr lang="en-US" dirty="0"/>
            </a:br>
            <a:r>
              <a:rPr lang="en-US" dirty="0"/>
              <a:t>Nor with things too </a:t>
            </a:r>
            <a:r>
              <a:rPr lang="en-US" dirty="0" smtClean="0"/>
              <a:t>profound </a:t>
            </a:r>
            <a:r>
              <a:rPr lang="en-US" dirty="0"/>
              <a:t>for me.</a:t>
            </a:r>
          </a:p>
          <a:p>
            <a:r>
              <a:rPr lang="en-US" b="1" baseline="30000" dirty="0"/>
              <a:t>2 </a:t>
            </a:r>
            <a:r>
              <a:rPr lang="en-US" u="sng" dirty="0"/>
              <a:t>Surely I have calmed and quieted my soul,</a:t>
            </a:r>
            <a:br>
              <a:rPr lang="en-US" u="sng" dirty="0"/>
            </a:br>
            <a:r>
              <a:rPr lang="en-US" u="sng" dirty="0"/>
              <a:t>Like a weaned child with his mother;</a:t>
            </a:r>
            <a:br>
              <a:rPr lang="en-US" u="sng" dirty="0"/>
            </a:br>
            <a:r>
              <a:rPr lang="en-US" u="sng" dirty="0"/>
              <a:t>Like a weaned child </a:t>
            </a:r>
            <a:r>
              <a:rPr lang="en-US" i="1" u="sng" dirty="0"/>
              <a:t>is</a:t>
            </a:r>
            <a:r>
              <a:rPr lang="en-US" u="sng" dirty="0"/>
              <a:t> my soul within me.”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90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u="sng" dirty="0"/>
              <a:t>Weaning</a:t>
            </a:r>
            <a:r>
              <a:rPr lang="en-US" b="1" dirty="0"/>
              <a:t> means learning to live in stillness with </a:t>
            </a:r>
            <a:r>
              <a:rPr lang="en-US" b="1" u="sng" dirty="0"/>
              <a:t>unfulfilled</a:t>
            </a:r>
            <a:r>
              <a:rPr lang="en-US" b="1" dirty="0"/>
              <a:t> desires.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304" y="2893329"/>
            <a:ext cx="5156622" cy="34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46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7346"/>
            <a:ext cx="8229600" cy="538881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still soul  is the soul that is listening to </a:t>
            </a:r>
            <a:r>
              <a:rPr lang="en-US" b="1" dirty="0" smtClean="0"/>
              <a:t>God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80" y="1716492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Genesis </a:t>
            </a:r>
            <a:r>
              <a:rPr lang="en-US" dirty="0"/>
              <a:t>1:31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i="1" dirty="0" smtClean="0"/>
              <a:t>“</a:t>
            </a:r>
            <a:r>
              <a:rPr lang="en-US" sz="3600" i="1" dirty="0"/>
              <a:t>Then God saw everything that He had made, and indeed it was very good</a:t>
            </a:r>
            <a:r>
              <a:rPr lang="en-US" sz="3600" i="1" dirty="0" smtClean="0"/>
              <a:t>.”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95434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Psalm 8:5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For </a:t>
            </a:r>
            <a:r>
              <a:rPr lang="en-US" i="1" dirty="0"/>
              <a:t>You have made him a little lower than </a:t>
            </a:r>
            <a:r>
              <a:rPr lang="en-US" i="1" dirty="0" smtClean="0"/>
              <a:t>the </a:t>
            </a:r>
            <a:r>
              <a:rPr lang="en-US" i="1" dirty="0"/>
              <a:t>angels</a:t>
            </a:r>
            <a:r>
              <a:rPr lang="en-US" i="1" dirty="0" smtClean="0"/>
              <a:t>, And </a:t>
            </a:r>
            <a:r>
              <a:rPr lang="en-US" i="1" dirty="0"/>
              <a:t>You have crowned him </a:t>
            </a:r>
            <a:r>
              <a:rPr lang="en-US" i="1" dirty="0">
                <a:solidFill>
                  <a:srgbClr val="FFFF00"/>
                </a:solidFill>
              </a:rPr>
              <a:t>with glory and honor.</a:t>
            </a:r>
          </a:p>
        </p:txBody>
      </p:sp>
    </p:spTree>
    <p:extLst>
      <p:ext uri="{BB962C8B-B14F-4D97-AF65-F5344CB8AC3E}">
        <p14:creationId xmlns:p14="http://schemas.microsoft.com/office/powerpoint/2010/main" val="416846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Love we are used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b="1" u="sng" dirty="0" smtClean="0">
                <a:solidFill>
                  <a:srgbClr val="FFFF00"/>
                </a:solidFill>
              </a:rPr>
              <a:t>Eros</a:t>
            </a:r>
            <a:r>
              <a:rPr lang="en-US" sz="3600" b="1" u="sng" dirty="0" smtClean="0"/>
              <a:t> -</a:t>
            </a:r>
            <a:r>
              <a:rPr lang="en-US" sz="3600" dirty="0" smtClean="0"/>
              <a:t>the </a:t>
            </a:r>
            <a:r>
              <a:rPr lang="en-US" sz="3600" dirty="0"/>
              <a:t>kind of love I give to what satisfies my </a:t>
            </a:r>
            <a:r>
              <a:rPr lang="en-US" sz="3600" u="sng" dirty="0"/>
              <a:t>desires</a:t>
            </a:r>
            <a:r>
              <a:rPr lang="en-US" sz="3600" dirty="0"/>
              <a:t> or </a:t>
            </a:r>
            <a:r>
              <a:rPr lang="en-US" sz="3600" u="sng" dirty="0"/>
              <a:t>fulfills</a:t>
            </a:r>
            <a:r>
              <a:rPr lang="en-US" sz="3600" dirty="0"/>
              <a:t> my appetites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3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Love</a:t>
            </a:r>
            <a:r>
              <a:rPr lang="en-US" b="1" dirty="0"/>
              <a:t> creates </a:t>
            </a:r>
            <a:r>
              <a:rPr lang="en-US" b="1" u="sng" dirty="0"/>
              <a:t>value</a:t>
            </a:r>
            <a:r>
              <a:rPr lang="en-US" b="1" dirty="0"/>
              <a:t> in what is loved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0339" b="10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421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Romans </a:t>
            </a:r>
            <a:r>
              <a:rPr lang="en-US" b="1" i="1" dirty="0"/>
              <a:t>5:6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“For when we were still without strength, </a:t>
            </a:r>
            <a:r>
              <a:rPr lang="en-US" b="1" i="1" dirty="0" smtClean="0"/>
              <a:t>in </a:t>
            </a:r>
            <a:r>
              <a:rPr lang="en-US" b="1" i="1" dirty="0"/>
              <a:t>due time Christ died for the ungodly.</a:t>
            </a:r>
            <a:r>
              <a:rPr lang="en-US" b="1" baseline="30000" dirty="0"/>
              <a:t> 7 </a:t>
            </a:r>
            <a:r>
              <a:rPr lang="en-US" b="1" dirty="0"/>
              <a:t>For scarcely for a righteous man will one die; yet perhaps for a good man someone would even dare to die. </a:t>
            </a:r>
            <a:r>
              <a:rPr lang="en-US" b="1" baseline="30000" dirty="0"/>
              <a:t>8 </a:t>
            </a:r>
            <a:r>
              <a:rPr lang="en-US" b="1" dirty="0"/>
              <a:t>But God demonstrates His own love toward us, in that while we were still sinners, Christ died for us.</a:t>
            </a:r>
            <a:r>
              <a:rPr lang="en-US" b="1" i="1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5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Isaiah 64:6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/>
              <a:t>But we are all like an unclean thing,</a:t>
            </a:r>
            <a:br>
              <a:rPr lang="en-US" sz="3600" b="1" i="1" dirty="0"/>
            </a:br>
            <a:r>
              <a:rPr lang="en-US" sz="3600" b="1" i="1" dirty="0"/>
              <a:t>And all our </a:t>
            </a:r>
            <a:r>
              <a:rPr lang="en-US" sz="3600" b="1" i="1" dirty="0" err="1"/>
              <a:t>righteousnesses</a:t>
            </a:r>
            <a:r>
              <a:rPr lang="en-US" sz="3600" b="1" i="1" dirty="0"/>
              <a:t> are like </a:t>
            </a:r>
            <a:r>
              <a:rPr lang="en-US" sz="3600" b="1" i="1" dirty="0" smtClean="0"/>
              <a:t>filthy </a:t>
            </a:r>
            <a:r>
              <a:rPr lang="en-US" sz="3600" b="1" i="1" dirty="0"/>
              <a:t>rags;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746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 of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Agape </a:t>
            </a:r>
            <a:r>
              <a:rPr lang="en-US" b="1" dirty="0"/>
              <a:t>love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u="sng" dirty="0" smtClean="0"/>
              <a:t>Charity</a:t>
            </a:r>
          </a:p>
          <a:p>
            <a:endParaRPr lang="en-US" u="sng" dirty="0"/>
          </a:p>
          <a:p>
            <a:r>
              <a:rPr lang="en-US" dirty="0" smtClean="0"/>
              <a:t>was </a:t>
            </a:r>
            <a:r>
              <a:rPr lang="en-US" dirty="0"/>
              <a:t>used to express love in the form of </a:t>
            </a:r>
            <a:r>
              <a:rPr lang="en-US" dirty="0" smtClean="0"/>
              <a:t>a pure </a:t>
            </a:r>
            <a:r>
              <a:rPr lang="en-US" u="sng" dirty="0"/>
              <a:t>gift</a:t>
            </a:r>
            <a:r>
              <a:rPr lang="en-US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45434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1305</TotalTime>
  <Words>400</Words>
  <Application>Microsoft Macintosh PowerPoint</Application>
  <PresentationFormat>On-screen Show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 Black </vt:lpstr>
      <vt:lpstr>Irrational Love Series Campaign </vt:lpstr>
      <vt:lpstr> Rag Dolls </vt:lpstr>
      <vt:lpstr> Genesis 1:31  </vt:lpstr>
      <vt:lpstr>Psalm 8:5 </vt:lpstr>
      <vt:lpstr>The Love we are used to</vt:lpstr>
      <vt:lpstr>Love creates value in what is loved</vt:lpstr>
      <vt:lpstr> Romans 5:6  </vt:lpstr>
      <vt:lpstr>Isaiah 64:6</vt:lpstr>
      <vt:lpstr>Different type of Love</vt:lpstr>
      <vt:lpstr>The Sinner woman Luke 7</vt:lpstr>
      <vt:lpstr>PowerPoint Presentation</vt:lpstr>
      <vt:lpstr>PowerPoint Presentation</vt:lpstr>
      <vt:lpstr>Ephesians 5:27</vt:lpstr>
      <vt:lpstr>PowerPoint Presentation</vt:lpstr>
      <vt:lpstr> Love delights in and enjoys the one Who is loved  </vt:lpstr>
      <vt:lpstr> One of the greatest miracles God performs is his attentiveness to us  </vt:lpstr>
      <vt:lpstr>Numbers 6:24-26</vt:lpstr>
      <vt:lpstr>John 9:1</vt:lpstr>
      <vt:lpstr>Living in God’s love requires eyes that notice. </vt:lpstr>
      <vt:lpstr>John 9:2</vt:lpstr>
      <vt:lpstr>PowerPoint Presentation</vt:lpstr>
      <vt:lpstr>PowerPoint Presentation</vt:lpstr>
      <vt:lpstr> John 9:8-9 </vt:lpstr>
      <vt:lpstr> Spiritual Attention Deficit Disorder </vt:lpstr>
      <vt:lpstr>PowerPoint Presentation</vt:lpstr>
      <vt:lpstr>Psalm 131:1-2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Irrational Love Series</dc:title>
  <dc:creator>Apple User</dc:creator>
  <cp:lastModifiedBy>Apple User</cp:lastModifiedBy>
  <cp:revision>12</cp:revision>
  <dcterms:created xsi:type="dcterms:W3CDTF">2018-10-06T14:15:39Z</dcterms:created>
  <dcterms:modified xsi:type="dcterms:W3CDTF">2018-10-07T12:01:15Z</dcterms:modified>
</cp:coreProperties>
</file>