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3" r:id="rId5"/>
    <p:sldId id="259" r:id="rId6"/>
    <p:sldId id="264" r:id="rId7"/>
    <p:sldId id="260" r:id="rId8"/>
    <p:sldId id="265" r:id="rId9"/>
    <p:sldId id="261" r:id="rId10"/>
    <p:sldId id="26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6" d="100"/>
          <a:sy n="76" d="100"/>
        </p:scale>
        <p:origin x="-252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B1A24CD3-204F-4468-8EE4-28A6668D006A}" type="datetimeFigureOut">
              <a:rPr lang="en-US" smtClean="0"/>
              <a:t>22/07/16</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22/07/16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22/07/16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B1A24CD3-204F-4468-8EE4-28A6668D006A}" type="datetimeFigureOut">
              <a:rPr lang="en-US" smtClean="0"/>
              <a:t>22/07/16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A24CD3-204F-4468-8EE4-28A6668D006A}" type="datetimeFigureOut">
              <a:rPr lang="en-US" smtClean="0"/>
              <a:t>22/07/16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GB"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22/07/16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GB"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B1A24CD3-204F-4468-8EE4-28A6668D006A}" type="datetimeFigureOut">
              <a:rPr lang="en-US" smtClean="0"/>
              <a:t>22/07/16</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GB"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22/07/16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GB"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22/07/16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22/07/16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GB"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22/07/16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22/07/16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GB"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B1A24CD3-204F-4468-8EE4-28A6668D006A}" type="datetimeFigureOut">
              <a:rPr lang="en-US" smtClean="0"/>
              <a:t>22/07/16</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GB"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GB"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22/07/16</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B1A24CD3-204F-4468-8EE4-28A6668D006A}" type="datetimeFigureOut">
              <a:rPr lang="en-US" smtClean="0"/>
              <a:t>22/07/16</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22/07/16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B1A24CD3-204F-4468-8EE4-28A6668D006A}" type="datetimeFigureOut">
              <a:rPr lang="en-US" smtClean="0"/>
              <a:t>22/07/16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22/07/16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GB"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B1A24CD3-204F-4468-8EE4-28A6668D006A}" type="datetimeFigureOut">
              <a:rPr lang="en-US" smtClean="0"/>
              <a:t>22/07/16</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57AF16DE-A0D5-4438-950F-5B1E159C2C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Times New Roman"/>
                <a:cs typeface="Times New Roman"/>
              </a:rPr>
              <a:t>Like A Bee</a:t>
            </a:r>
            <a:endParaRPr lang="en-US" b="1" dirty="0">
              <a:latin typeface="Times New Roman"/>
              <a:cs typeface="Times New Roman"/>
            </a:endParaRPr>
          </a:p>
        </p:txBody>
      </p:sp>
      <p:sp>
        <p:nvSpPr>
          <p:cNvPr id="3" name="Subtitle 2"/>
          <p:cNvSpPr>
            <a:spLocks noGrp="1"/>
          </p:cNvSpPr>
          <p:nvPr>
            <p:ph type="subTitle" idx="1"/>
          </p:nvPr>
        </p:nvSpPr>
        <p:spPr/>
        <p:txBody>
          <a:bodyPr/>
          <a:lstStyle/>
          <a:p>
            <a:r>
              <a:rPr lang="en-US" b="1" dirty="0" smtClean="0">
                <a:latin typeface="Times New Roman"/>
                <a:cs typeface="Times New Roman"/>
              </a:rPr>
              <a:t>3</a:t>
            </a:r>
            <a:r>
              <a:rPr lang="en-US" b="1" baseline="30000" dirty="0" smtClean="0">
                <a:latin typeface="Times New Roman"/>
                <a:cs typeface="Times New Roman"/>
              </a:rPr>
              <a:t>rd</a:t>
            </a:r>
            <a:r>
              <a:rPr lang="en-US" b="1" dirty="0" smtClean="0">
                <a:latin typeface="Times New Roman"/>
                <a:cs typeface="Times New Roman"/>
              </a:rPr>
              <a:t> Sunday of </a:t>
            </a:r>
            <a:r>
              <a:rPr lang="en-US" b="1" dirty="0" err="1" smtClean="0">
                <a:latin typeface="Times New Roman"/>
                <a:cs typeface="Times New Roman"/>
              </a:rPr>
              <a:t>Abib</a:t>
            </a:r>
            <a:r>
              <a:rPr lang="en-US" b="1" dirty="0" smtClean="0">
                <a:latin typeface="Times New Roman"/>
                <a:cs typeface="Times New Roman"/>
              </a:rPr>
              <a:t> 2016</a:t>
            </a:r>
            <a:endParaRPr lang="en-US" b="1" dirty="0">
              <a:latin typeface="Times New Roman"/>
              <a:cs typeface="Times New Roman"/>
            </a:endParaRPr>
          </a:p>
        </p:txBody>
      </p:sp>
      <p:pic>
        <p:nvPicPr>
          <p:cNvPr id="4" name="Picture 3"/>
          <p:cNvPicPr>
            <a:picLocks noChangeAspect="1"/>
          </p:cNvPicPr>
          <p:nvPr/>
        </p:nvPicPr>
        <p:blipFill>
          <a:blip r:embed="rId2"/>
          <a:stretch>
            <a:fillRect/>
          </a:stretch>
        </p:blipFill>
        <p:spPr>
          <a:xfrm>
            <a:off x="4933216" y="2213775"/>
            <a:ext cx="2455104" cy="1813708"/>
          </a:xfrm>
          <a:prstGeom prst="rect">
            <a:avLst/>
          </a:prstGeom>
        </p:spPr>
      </p:pic>
      <p:pic>
        <p:nvPicPr>
          <p:cNvPr id="5" name="Picture 4"/>
          <p:cNvPicPr>
            <a:picLocks noChangeAspect="1"/>
          </p:cNvPicPr>
          <p:nvPr/>
        </p:nvPicPr>
        <p:blipFill>
          <a:blip r:embed="rId3"/>
          <a:stretch>
            <a:fillRect/>
          </a:stretch>
        </p:blipFill>
        <p:spPr>
          <a:xfrm>
            <a:off x="555056" y="401078"/>
            <a:ext cx="4612085" cy="2988986"/>
          </a:xfrm>
          <a:prstGeom prst="rect">
            <a:avLst/>
          </a:prstGeom>
        </p:spPr>
      </p:pic>
    </p:spTree>
    <p:extLst>
      <p:ext uri="{BB962C8B-B14F-4D97-AF65-F5344CB8AC3E}">
        <p14:creationId xmlns:p14="http://schemas.microsoft.com/office/powerpoint/2010/main" val="2564703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latin typeface="Times New Roman"/>
                <a:cs typeface="Times New Roman"/>
              </a:rPr>
              <a:t>The Fraction of St Cyril</a:t>
            </a:r>
            <a:endParaRPr lang="en-US" b="1" u="sng" dirty="0">
              <a:latin typeface="Times New Roman"/>
              <a:cs typeface="Times New Roman"/>
            </a:endParaRPr>
          </a:p>
        </p:txBody>
      </p:sp>
      <p:sp>
        <p:nvSpPr>
          <p:cNvPr id="3" name="Content Placeholder 2"/>
          <p:cNvSpPr>
            <a:spLocks noGrp="1"/>
          </p:cNvSpPr>
          <p:nvPr>
            <p:ph idx="1"/>
          </p:nvPr>
        </p:nvSpPr>
        <p:spPr/>
        <p:txBody>
          <a:bodyPr>
            <a:normAutofit/>
          </a:bodyPr>
          <a:lstStyle/>
          <a:p>
            <a:pPr algn="ctr"/>
            <a:r>
              <a:rPr lang="en-US" sz="3200" b="1" dirty="0">
                <a:latin typeface="Times New Roman"/>
                <a:cs typeface="Times New Roman"/>
              </a:rPr>
              <a:t>Purify </a:t>
            </a:r>
            <a:r>
              <a:rPr lang="en-US" sz="3200" b="1" dirty="0">
                <a:solidFill>
                  <a:srgbClr val="FF0000"/>
                </a:solidFill>
                <a:latin typeface="Times New Roman"/>
                <a:cs typeface="Times New Roman"/>
              </a:rPr>
              <a:t>our</a:t>
            </a:r>
            <a:r>
              <a:rPr lang="en-US" sz="3200" b="1" dirty="0">
                <a:latin typeface="Times New Roman"/>
                <a:cs typeface="Times New Roman"/>
              </a:rPr>
              <a:t> bodies, cleanse </a:t>
            </a:r>
            <a:r>
              <a:rPr lang="en-US" sz="3200" b="1" u="sng" dirty="0">
                <a:solidFill>
                  <a:srgbClr val="FF0000"/>
                </a:solidFill>
                <a:latin typeface="Times New Roman"/>
                <a:cs typeface="Times New Roman"/>
              </a:rPr>
              <a:t>us</a:t>
            </a:r>
            <a:r>
              <a:rPr lang="en-US" sz="3200" b="1" dirty="0">
                <a:latin typeface="Times New Roman"/>
                <a:cs typeface="Times New Roman"/>
              </a:rPr>
              <a:t> from our iniquities, make us worthy for the descent of Your pure Spirit upon </a:t>
            </a:r>
            <a:r>
              <a:rPr lang="en-US" sz="3200" b="1" u="sng" dirty="0">
                <a:solidFill>
                  <a:srgbClr val="FF0000"/>
                </a:solidFill>
                <a:latin typeface="Times New Roman"/>
                <a:cs typeface="Times New Roman"/>
              </a:rPr>
              <a:t>our</a:t>
            </a:r>
            <a:r>
              <a:rPr lang="en-US" sz="3200" b="1" dirty="0">
                <a:latin typeface="Times New Roman"/>
                <a:cs typeface="Times New Roman"/>
              </a:rPr>
              <a:t> souls, enlighten </a:t>
            </a:r>
            <a:r>
              <a:rPr lang="en-US" sz="3200" b="1" u="sng" dirty="0">
                <a:solidFill>
                  <a:srgbClr val="FF0000"/>
                </a:solidFill>
                <a:latin typeface="Times New Roman"/>
                <a:cs typeface="Times New Roman"/>
              </a:rPr>
              <a:t>our </a:t>
            </a:r>
            <a:r>
              <a:rPr lang="en-US" sz="3200" b="1" dirty="0">
                <a:latin typeface="Times New Roman"/>
                <a:cs typeface="Times New Roman"/>
              </a:rPr>
              <a:t>minds so we can see </a:t>
            </a:r>
            <a:r>
              <a:rPr lang="en-US" sz="3200" b="1" u="sng" dirty="0">
                <a:solidFill>
                  <a:srgbClr val="FF0000"/>
                </a:solidFill>
                <a:latin typeface="Times New Roman"/>
                <a:cs typeface="Times New Roman"/>
              </a:rPr>
              <a:t>Your praise</a:t>
            </a:r>
            <a:r>
              <a:rPr lang="en-US" sz="3200" b="1" dirty="0">
                <a:latin typeface="Times New Roman"/>
                <a:cs typeface="Times New Roman"/>
              </a:rPr>
              <a:t>, purify </a:t>
            </a:r>
            <a:r>
              <a:rPr lang="en-US" sz="3200" b="1" u="sng" dirty="0">
                <a:solidFill>
                  <a:srgbClr val="FF0000"/>
                </a:solidFill>
                <a:latin typeface="Times New Roman"/>
                <a:cs typeface="Times New Roman"/>
              </a:rPr>
              <a:t>our </a:t>
            </a:r>
            <a:r>
              <a:rPr lang="en-US" sz="3200" b="1" dirty="0">
                <a:latin typeface="Times New Roman"/>
                <a:cs typeface="Times New Roman"/>
              </a:rPr>
              <a:t>thoughts and </a:t>
            </a:r>
            <a:r>
              <a:rPr lang="en-US" sz="3200" u="sng" dirty="0">
                <a:solidFill>
                  <a:srgbClr val="FF0000"/>
                </a:solidFill>
                <a:latin typeface="Times New Roman"/>
                <a:cs typeface="Times New Roman"/>
              </a:rPr>
              <a:t>blend us with Your glory. </a:t>
            </a:r>
            <a:endParaRPr lang="en-US" sz="3200" u="sng" dirty="0">
              <a:solidFill>
                <a:srgbClr val="FF0000"/>
              </a:solidFill>
              <a:latin typeface="Times New Roman"/>
              <a:cs typeface="Times New Roman"/>
            </a:endParaRPr>
          </a:p>
          <a:p>
            <a:endParaRPr lang="en-US" dirty="0"/>
          </a:p>
        </p:txBody>
      </p:sp>
    </p:spTree>
    <p:extLst>
      <p:ext uri="{BB962C8B-B14F-4D97-AF65-F5344CB8AC3E}">
        <p14:creationId xmlns:p14="http://schemas.microsoft.com/office/powerpoint/2010/main" val="1473846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u="sng" dirty="0" smtClean="0">
                <a:latin typeface="Times New Roman"/>
                <a:cs typeface="Times New Roman"/>
              </a:rPr>
              <a:t>Like A Bee</a:t>
            </a:r>
            <a:endParaRPr lang="en-US" sz="4800" b="1" u="sng" dirty="0">
              <a:latin typeface="Times New Roman"/>
              <a:cs typeface="Times New Roman"/>
            </a:endParaRPr>
          </a:p>
        </p:txBody>
      </p:sp>
      <p:sp>
        <p:nvSpPr>
          <p:cNvPr id="3" name="Content Placeholder 2"/>
          <p:cNvSpPr>
            <a:spLocks noGrp="1"/>
          </p:cNvSpPr>
          <p:nvPr>
            <p:ph idx="1"/>
          </p:nvPr>
        </p:nvSpPr>
        <p:spPr>
          <a:xfrm>
            <a:off x="457199" y="2209800"/>
            <a:ext cx="7262359" cy="4341125"/>
          </a:xfrm>
        </p:spPr>
        <p:txBody>
          <a:bodyPr>
            <a:noAutofit/>
          </a:bodyPr>
          <a:lstStyle/>
          <a:p>
            <a:pPr algn="ctr"/>
            <a:r>
              <a:rPr lang="en-US" sz="4000" dirty="0">
                <a:latin typeface="Times New Roman"/>
                <a:cs typeface="Times New Roman"/>
              </a:rPr>
              <a:t>But </a:t>
            </a:r>
            <a:r>
              <a:rPr lang="en-US" sz="4000" b="1" u="sng" dirty="0">
                <a:solidFill>
                  <a:srgbClr val="FF0000"/>
                </a:solidFill>
                <a:latin typeface="Times New Roman"/>
                <a:cs typeface="Times New Roman"/>
              </a:rPr>
              <a:t>when the multitudes knew</a:t>
            </a:r>
            <a:r>
              <a:rPr lang="en-US" sz="4000" dirty="0">
                <a:latin typeface="Times New Roman"/>
                <a:cs typeface="Times New Roman"/>
              </a:rPr>
              <a:t> </a:t>
            </a:r>
            <a:r>
              <a:rPr lang="en-US" sz="4000" b="1" i="1" u="sng" dirty="0">
                <a:solidFill>
                  <a:srgbClr val="FF0000"/>
                </a:solidFill>
                <a:latin typeface="Times New Roman"/>
                <a:cs typeface="Times New Roman"/>
              </a:rPr>
              <a:t>it</a:t>
            </a:r>
            <a:r>
              <a:rPr lang="en-US" sz="4000" i="1" dirty="0">
                <a:latin typeface="Times New Roman"/>
                <a:cs typeface="Times New Roman"/>
              </a:rPr>
              <a:t>,</a:t>
            </a:r>
            <a:r>
              <a:rPr lang="en-US" sz="4000" dirty="0">
                <a:latin typeface="Times New Roman"/>
                <a:cs typeface="Times New Roman"/>
              </a:rPr>
              <a:t> they </a:t>
            </a:r>
            <a:r>
              <a:rPr lang="en-US" sz="4000" b="1" u="sng" dirty="0">
                <a:solidFill>
                  <a:schemeClr val="tx1"/>
                </a:solidFill>
                <a:latin typeface="Times New Roman"/>
                <a:cs typeface="Times New Roman"/>
              </a:rPr>
              <a:t>followed Him</a:t>
            </a:r>
            <a:r>
              <a:rPr lang="en-US" sz="4000" dirty="0">
                <a:solidFill>
                  <a:schemeClr val="tx1"/>
                </a:solidFill>
                <a:latin typeface="Times New Roman"/>
                <a:cs typeface="Times New Roman"/>
              </a:rPr>
              <a:t>; and </a:t>
            </a:r>
            <a:r>
              <a:rPr lang="en-US" sz="4000" b="1" u="sng" dirty="0">
                <a:solidFill>
                  <a:schemeClr val="tx1"/>
                </a:solidFill>
                <a:latin typeface="Times New Roman"/>
                <a:cs typeface="Times New Roman"/>
              </a:rPr>
              <a:t>He received them </a:t>
            </a:r>
            <a:r>
              <a:rPr lang="en-US" sz="4000" dirty="0">
                <a:solidFill>
                  <a:schemeClr val="tx1"/>
                </a:solidFill>
                <a:latin typeface="Times New Roman"/>
                <a:cs typeface="Times New Roman"/>
              </a:rPr>
              <a:t>and </a:t>
            </a:r>
            <a:r>
              <a:rPr lang="en-US" sz="4000" b="1" u="sng" dirty="0">
                <a:solidFill>
                  <a:schemeClr val="tx1"/>
                </a:solidFill>
                <a:latin typeface="Times New Roman"/>
                <a:cs typeface="Times New Roman"/>
              </a:rPr>
              <a:t>spoke to them </a:t>
            </a:r>
            <a:r>
              <a:rPr lang="en-US" sz="4000" dirty="0">
                <a:solidFill>
                  <a:schemeClr val="tx1"/>
                </a:solidFill>
                <a:latin typeface="Times New Roman"/>
                <a:cs typeface="Times New Roman"/>
              </a:rPr>
              <a:t>about the </a:t>
            </a:r>
            <a:r>
              <a:rPr lang="en-US" sz="4000" b="1" u="sng" dirty="0">
                <a:solidFill>
                  <a:schemeClr val="tx1"/>
                </a:solidFill>
                <a:latin typeface="Times New Roman"/>
                <a:cs typeface="Times New Roman"/>
              </a:rPr>
              <a:t>kingdom of God</a:t>
            </a:r>
            <a:r>
              <a:rPr lang="en-US" sz="4000" dirty="0">
                <a:solidFill>
                  <a:schemeClr val="tx1"/>
                </a:solidFill>
                <a:latin typeface="Times New Roman"/>
                <a:cs typeface="Times New Roman"/>
              </a:rPr>
              <a:t>, and </a:t>
            </a:r>
            <a:r>
              <a:rPr lang="en-US" sz="4000" b="1" u="sng" dirty="0">
                <a:solidFill>
                  <a:schemeClr val="tx1"/>
                </a:solidFill>
                <a:latin typeface="Times New Roman"/>
                <a:cs typeface="Times New Roman"/>
              </a:rPr>
              <a:t>healed those who had need of healing. </a:t>
            </a:r>
            <a:r>
              <a:rPr lang="en-US" sz="4000" dirty="0" smtClean="0">
                <a:solidFill>
                  <a:schemeClr val="tx1"/>
                </a:solidFill>
                <a:latin typeface="Times New Roman"/>
                <a:cs typeface="Times New Roman"/>
              </a:rPr>
              <a:t> </a:t>
            </a:r>
            <a:r>
              <a:rPr lang="en-US" sz="4000" dirty="0" smtClean="0">
                <a:latin typeface="Times New Roman"/>
                <a:cs typeface="Times New Roman"/>
              </a:rPr>
              <a:t>Luke 9:11</a:t>
            </a:r>
            <a:endParaRPr lang="en-US" sz="4000" dirty="0">
              <a:latin typeface="Times New Roman"/>
              <a:cs typeface="Times New Roman"/>
            </a:endParaRPr>
          </a:p>
        </p:txBody>
      </p:sp>
    </p:spTree>
    <p:extLst>
      <p:ext uri="{BB962C8B-B14F-4D97-AF65-F5344CB8AC3E}">
        <p14:creationId xmlns:p14="http://schemas.microsoft.com/office/powerpoint/2010/main" val="115204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u="sng" dirty="0" smtClean="0">
                <a:latin typeface="Times New Roman"/>
                <a:cs typeface="Times New Roman"/>
              </a:rPr>
              <a:t>1- You have to find out , where is He?</a:t>
            </a:r>
            <a:endParaRPr lang="en-US" sz="2800" b="1" u="sng" dirty="0">
              <a:latin typeface="Times New Roman"/>
              <a:cs typeface="Times New Roman"/>
            </a:endParaRPr>
          </a:p>
        </p:txBody>
      </p:sp>
      <p:sp>
        <p:nvSpPr>
          <p:cNvPr id="3" name="Content Placeholder 2"/>
          <p:cNvSpPr>
            <a:spLocks noGrp="1"/>
          </p:cNvSpPr>
          <p:nvPr>
            <p:ph idx="1"/>
          </p:nvPr>
        </p:nvSpPr>
        <p:spPr/>
        <p:txBody>
          <a:bodyPr>
            <a:noAutofit/>
          </a:bodyPr>
          <a:lstStyle/>
          <a:p>
            <a:pPr algn="ctr"/>
            <a:r>
              <a:rPr lang="en-US" sz="3200" b="1" dirty="0">
                <a:latin typeface="Times New Roman"/>
                <a:cs typeface="Times New Roman"/>
              </a:rPr>
              <a:t>40 </a:t>
            </a:r>
            <a:r>
              <a:rPr lang="en-US" sz="3200" dirty="0">
                <a:latin typeface="Times New Roman"/>
                <a:cs typeface="Times New Roman"/>
              </a:rPr>
              <a:t>One of the two who heard John </a:t>
            </a:r>
            <a:r>
              <a:rPr lang="en-US" sz="3200" i="1" dirty="0">
                <a:latin typeface="Times New Roman"/>
                <a:cs typeface="Times New Roman"/>
              </a:rPr>
              <a:t>speak,</a:t>
            </a:r>
            <a:r>
              <a:rPr lang="en-US" sz="3200" dirty="0">
                <a:latin typeface="Times New Roman"/>
                <a:cs typeface="Times New Roman"/>
              </a:rPr>
              <a:t> and followed Him, was </a:t>
            </a:r>
            <a:r>
              <a:rPr lang="en-US" sz="3200" b="1" u="sng" dirty="0">
                <a:solidFill>
                  <a:srgbClr val="FF0000"/>
                </a:solidFill>
                <a:latin typeface="Times New Roman"/>
                <a:cs typeface="Times New Roman"/>
              </a:rPr>
              <a:t>Andrew</a:t>
            </a:r>
            <a:r>
              <a:rPr lang="en-US" sz="3200" dirty="0">
                <a:latin typeface="Times New Roman"/>
                <a:cs typeface="Times New Roman"/>
              </a:rPr>
              <a:t>, Simon Peter’s brother. </a:t>
            </a:r>
            <a:r>
              <a:rPr lang="en-US" sz="3200" b="1" dirty="0">
                <a:latin typeface="Times New Roman"/>
                <a:cs typeface="Times New Roman"/>
              </a:rPr>
              <a:t>41 </a:t>
            </a:r>
            <a:r>
              <a:rPr lang="en-US" sz="3200" dirty="0">
                <a:latin typeface="Times New Roman"/>
                <a:cs typeface="Times New Roman"/>
              </a:rPr>
              <a:t>He first found his own brother Simon, and said to him, “</a:t>
            </a:r>
            <a:r>
              <a:rPr lang="en-US" sz="3200" b="1" u="sng" dirty="0">
                <a:solidFill>
                  <a:srgbClr val="FF0000"/>
                </a:solidFill>
                <a:latin typeface="Times New Roman"/>
                <a:cs typeface="Times New Roman"/>
              </a:rPr>
              <a:t>We have found the Messiah</a:t>
            </a:r>
            <a:r>
              <a:rPr lang="en-US" sz="3200" dirty="0">
                <a:latin typeface="Times New Roman"/>
                <a:cs typeface="Times New Roman"/>
              </a:rPr>
              <a:t>” (which is translated, the Christ). </a:t>
            </a:r>
            <a:r>
              <a:rPr lang="en-US" sz="3200" b="1" dirty="0">
                <a:latin typeface="Times New Roman"/>
                <a:cs typeface="Times New Roman"/>
              </a:rPr>
              <a:t>42 </a:t>
            </a:r>
            <a:r>
              <a:rPr lang="en-US" sz="3200" dirty="0">
                <a:latin typeface="Times New Roman"/>
                <a:cs typeface="Times New Roman"/>
              </a:rPr>
              <a:t>And he brought him to Jesus</a:t>
            </a:r>
            <a:r>
              <a:rPr lang="en-US" sz="3200" dirty="0" smtClean="0">
                <a:latin typeface="Times New Roman"/>
                <a:cs typeface="Times New Roman"/>
              </a:rPr>
              <a:t>. </a:t>
            </a:r>
            <a:r>
              <a:rPr lang="en-US" sz="3200" dirty="0" err="1" smtClean="0">
                <a:latin typeface="Times New Roman"/>
                <a:cs typeface="Times New Roman"/>
              </a:rPr>
              <a:t>Jn</a:t>
            </a:r>
            <a:r>
              <a:rPr lang="en-US" sz="3200" dirty="0" smtClean="0">
                <a:latin typeface="Times New Roman"/>
                <a:cs typeface="Times New Roman"/>
              </a:rPr>
              <a:t> 1: 40-42</a:t>
            </a:r>
            <a:endParaRPr lang="en-US" sz="3200" dirty="0">
              <a:latin typeface="Times New Roman"/>
              <a:cs typeface="Times New Roman"/>
            </a:endParaRPr>
          </a:p>
        </p:txBody>
      </p:sp>
    </p:spTree>
    <p:extLst>
      <p:ext uri="{BB962C8B-B14F-4D97-AF65-F5344CB8AC3E}">
        <p14:creationId xmlns:p14="http://schemas.microsoft.com/office/powerpoint/2010/main" val="1987188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u="sng" dirty="0" smtClean="0">
                <a:latin typeface="Times New Roman"/>
                <a:cs typeface="Times New Roman"/>
              </a:rPr>
              <a:t>Like A Bee</a:t>
            </a:r>
            <a:endParaRPr lang="en-US" sz="4800" b="1" u="sng" dirty="0">
              <a:latin typeface="Times New Roman"/>
              <a:cs typeface="Times New Roman"/>
            </a:endParaRPr>
          </a:p>
        </p:txBody>
      </p:sp>
      <p:sp>
        <p:nvSpPr>
          <p:cNvPr id="3" name="Content Placeholder 2"/>
          <p:cNvSpPr>
            <a:spLocks noGrp="1"/>
          </p:cNvSpPr>
          <p:nvPr>
            <p:ph idx="1"/>
          </p:nvPr>
        </p:nvSpPr>
        <p:spPr>
          <a:xfrm>
            <a:off x="457199" y="2209800"/>
            <a:ext cx="7262359" cy="4341125"/>
          </a:xfrm>
        </p:spPr>
        <p:txBody>
          <a:bodyPr>
            <a:noAutofit/>
          </a:bodyPr>
          <a:lstStyle/>
          <a:p>
            <a:pPr algn="ctr"/>
            <a:r>
              <a:rPr lang="en-US" sz="4000" dirty="0">
                <a:latin typeface="Times New Roman"/>
                <a:cs typeface="Times New Roman"/>
              </a:rPr>
              <a:t>But </a:t>
            </a:r>
            <a:r>
              <a:rPr lang="en-US" sz="4000" b="1" u="sng" dirty="0">
                <a:solidFill>
                  <a:schemeClr val="tx1"/>
                </a:solidFill>
                <a:latin typeface="Times New Roman"/>
                <a:cs typeface="Times New Roman"/>
              </a:rPr>
              <a:t>when the multitudes knew</a:t>
            </a:r>
            <a:r>
              <a:rPr lang="en-US" sz="4000" dirty="0">
                <a:solidFill>
                  <a:schemeClr val="tx1"/>
                </a:solidFill>
                <a:latin typeface="Times New Roman"/>
                <a:cs typeface="Times New Roman"/>
              </a:rPr>
              <a:t> </a:t>
            </a:r>
            <a:r>
              <a:rPr lang="en-US" sz="4000" i="1" dirty="0">
                <a:latin typeface="Times New Roman"/>
                <a:cs typeface="Times New Roman"/>
              </a:rPr>
              <a:t>it,</a:t>
            </a:r>
            <a:r>
              <a:rPr lang="en-US" sz="4000" dirty="0">
                <a:latin typeface="Times New Roman"/>
                <a:cs typeface="Times New Roman"/>
              </a:rPr>
              <a:t> they </a:t>
            </a:r>
            <a:r>
              <a:rPr lang="en-US" sz="4000" b="1" u="sng" dirty="0">
                <a:solidFill>
                  <a:srgbClr val="FF0000"/>
                </a:solidFill>
                <a:latin typeface="Times New Roman"/>
                <a:cs typeface="Times New Roman"/>
              </a:rPr>
              <a:t>followed Him</a:t>
            </a:r>
            <a:r>
              <a:rPr lang="en-US" sz="4000" dirty="0">
                <a:latin typeface="Times New Roman"/>
                <a:cs typeface="Times New Roman"/>
              </a:rPr>
              <a:t>; and </a:t>
            </a:r>
            <a:r>
              <a:rPr lang="en-US" sz="4000" b="1" u="sng" dirty="0">
                <a:solidFill>
                  <a:srgbClr val="000000"/>
                </a:solidFill>
                <a:latin typeface="Times New Roman"/>
                <a:cs typeface="Times New Roman"/>
              </a:rPr>
              <a:t>He received them </a:t>
            </a:r>
            <a:r>
              <a:rPr lang="en-US" sz="4000" dirty="0">
                <a:solidFill>
                  <a:srgbClr val="000000"/>
                </a:solidFill>
                <a:latin typeface="Times New Roman"/>
                <a:cs typeface="Times New Roman"/>
              </a:rPr>
              <a:t>and </a:t>
            </a:r>
            <a:r>
              <a:rPr lang="en-US" sz="4000" b="1" u="sng" dirty="0">
                <a:solidFill>
                  <a:srgbClr val="000000"/>
                </a:solidFill>
                <a:latin typeface="Times New Roman"/>
                <a:cs typeface="Times New Roman"/>
              </a:rPr>
              <a:t>spoke to them </a:t>
            </a:r>
            <a:r>
              <a:rPr lang="en-US" sz="4000" dirty="0">
                <a:solidFill>
                  <a:srgbClr val="000000"/>
                </a:solidFill>
                <a:latin typeface="Times New Roman"/>
                <a:cs typeface="Times New Roman"/>
              </a:rPr>
              <a:t>about the </a:t>
            </a:r>
            <a:r>
              <a:rPr lang="en-US" sz="4000" b="1" u="sng" dirty="0">
                <a:solidFill>
                  <a:srgbClr val="000000"/>
                </a:solidFill>
                <a:latin typeface="Times New Roman"/>
                <a:cs typeface="Times New Roman"/>
              </a:rPr>
              <a:t>kingdom of God</a:t>
            </a:r>
            <a:r>
              <a:rPr lang="en-US" sz="4000" dirty="0">
                <a:solidFill>
                  <a:srgbClr val="000000"/>
                </a:solidFill>
                <a:latin typeface="Times New Roman"/>
                <a:cs typeface="Times New Roman"/>
              </a:rPr>
              <a:t>, and </a:t>
            </a:r>
            <a:r>
              <a:rPr lang="en-US" sz="4000" b="1" u="sng" dirty="0">
                <a:solidFill>
                  <a:srgbClr val="000000"/>
                </a:solidFill>
                <a:latin typeface="Times New Roman"/>
                <a:cs typeface="Times New Roman"/>
              </a:rPr>
              <a:t>healed those who had need of healing. </a:t>
            </a:r>
            <a:r>
              <a:rPr lang="en-US" sz="4000" dirty="0" smtClean="0">
                <a:solidFill>
                  <a:srgbClr val="000000"/>
                </a:solidFill>
                <a:latin typeface="Times New Roman"/>
                <a:cs typeface="Times New Roman"/>
              </a:rPr>
              <a:t> </a:t>
            </a:r>
            <a:r>
              <a:rPr lang="en-US" sz="4000" dirty="0" smtClean="0">
                <a:latin typeface="Times New Roman"/>
                <a:cs typeface="Times New Roman"/>
              </a:rPr>
              <a:t>Luke 9:11</a:t>
            </a:r>
            <a:endParaRPr lang="en-US" sz="4000" dirty="0">
              <a:latin typeface="Times New Roman"/>
              <a:cs typeface="Times New Roman"/>
            </a:endParaRPr>
          </a:p>
        </p:txBody>
      </p:sp>
    </p:spTree>
    <p:extLst>
      <p:ext uri="{BB962C8B-B14F-4D97-AF65-F5344CB8AC3E}">
        <p14:creationId xmlns:p14="http://schemas.microsoft.com/office/powerpoint/2010/main" val="285717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latin typeface="Times New Roman"/>
                <a:cs typeface="Times New Roman"/>
              </a:rPr>
              <a:t>2- You have to follow Him</a:t>
            </a:r>
            <a:endParaRPr lang="en-US" b="1" u="sng" dirty="0">
              <a:latin typeface="Times New Roman"/>
              <a:cs typeface="Times New Roman"/>
            </a:endParaRPr>
          </a:p>
        </p:txBody>
      </p:sp>
      <p:sp>
        <p:nvSpPr>
          <p:cNvPr id="3" name="Content Placeholder 2"/>
          <p:cNvSpPr>
            <a:spLocks noGrp="1"/>
          </p:cNvSpPr>
          <p:nvPr>
            <p:ph idx="1"/>
          </p:nvPr>
        </p:nvSpPr>
        <p:spPr>
          <a:xfrm>
            <a:off x="457199" y="2209800"/>
            <a:ext cx="7930719" cy="4324414"/>
          </a:xfrm>
        </p:spPr>
        <p:txBody>
          <a:bodyPr>
            <a:noAutofit/>
          </a:bodyPr>
          <a:lstStyle/>
          <a:p>
            <a:pPr algn="ctr"/>
            <a:r>
              <a:rPr lang="en-US" sz="2800" dirty="0">
                <a:latin typeface="Times New Roman"/>
                <a:cs typeface="Times New Roman"/>
              </a:rPr>
              <a:t>“</a:t>
            </a:r>
            <a:r>
              <a:rPr lang="en-US" sz="2800" b="1" u="sng" dirty="0">
                <a:solidFill>
                  <a:srgbClr val="FF0000"/>
                </a:solidFill>
                <a:latin typeface="Times New Roman"/>
                <a:cs typeface="Times New Roman"/>
              </a:rPr>
              <a:t>Not everyone who says to me</a:t>
            </a:r>
            <a:r>
              <a:rPr lang="en-US" sz="2800" dirty="0">
                <a:latin typeface="Times New Roman"/>
                <a:cs typeface="Times New Roman"/>
              </a:rPr>
              <a:t>, ‘Lord, Lord,’ will enter the kingdom of heaven, </a:t>
            </a:r>
            <a:r>
              <a:rPr lang="en-US" sz="2800" b="1" u="sng" dirty="0">
                <a:solidFill>
                  <a:srgbClr val="FF0000"/>
                </a:solidFill>
                <a:latin typeface="Times New Roman"/>
                <a:cs typeface="Times New Roman"/>
              </a:rPr>
              <a:t>but the one who does the will of my Father who is in heaven</a:t>
            </a:r>
            <a:r>
              <a:rPr lang="en-US" sz="2800" dirty="0">
                <a:latin typeface="Times New Roman"/>
                <a:cs typeface="Times New Roman"/>
              </a:rPr>
              <a:t>. On that day many will say to me, ‘Lord, Lord, did we not prophesy in your name, and cast out demons in your name, and do many mighty works in your name?’ And then will I declare to them, ‘</a:t>
            </a:r>
            <a:r>
              <a:rPr lang="en-US" sz="2800" b="1" u="sng" dirty="0">
                <a:solidFill>
                  <a:srgbClr val="FF0000"/>
                </a:solidFill>
                <a:latin typeface="Times New Roman"/>
                <a:cs typeface="Times New Roman"/>
              </a:rPr>
              <a:t>I never knew you; depart from me, you workers of lawlessness.</a:t>
            </a:r>
            <a:r>
              <a:rPr lang="en-US" sz="2800" dirty="0" smtClean="0">
                <a:latin typeface="Times New Roman"/>
                <a:cs typeface="Times New Roman"/>
              </a:rPr>
              <a:t>’ Matt 7:21-23</a:t>
            </a:r>
            <a:endParaRPr lang="en-US" sz="2800" dirty="0">
              <a:latin typeface="Times New Roman"/>
              <a:cs typeface="Times New Roman"/>
            </a:endParaRPr>
          </a:p>
        </p:txBody>
      </p:sp>
    </p:spTree>
    <p:extLst>
      <p:ext uri="{BB962C8B-B14F-4D97-AF65-F5344CB8AC3E}">
        <p14:creationId xmlns:p14="http://schemas.microsoft.com/office/powerpoint/2010/main" val="178643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pPr algn="ctr"/>
            <a:r>
              <a:rPr lang="en-US" b="1" u="sng" dirty="0" smtClean="0">
                <a:latin typeface="Times New Roman"/>
                <a:cs typeface="Times New Roman"/>
              </a:rPr>
              <a:t>The Hunger !</a:t>
            </a:r>
            <a:endParaRPr lang="en-US" b="1" u="sng" dirty="0">
              <a:latin typeface="Times New Roman"/>
              <a:cs typeface="Times New Roman"/>
            </a:endParaRPr>
          </a:p>
        </p:txBody>
      </p:sp>
      <p:sp>
        <p:nvSpPr>
          <p:cNvPr id="3" name="Content Placeholder 2"/>
          <p:cNvSpPr>
            <a:spLocks noGrp="1"/>
          </p:cNvSpPr>
          <p:nvPr>
            <p:ph idx="1"/>
          </p:nvPr>
        </p:nvSpPr>
        <p:spPr>
          <a:xfrm>
            <a:off x="457199" y="2209800"/>
            <a:ext cx="7763629" cy="4290991"/>
          </a:xfrm>
        </p:spPr>
        <p:txBody>
          <a:bodyPr>
            <a:noAutofit/>
          </a:bodyPr>
          <a:lstStyle/>
          <a:p>
            <a:pPr algn="ctr"/>
            <a:r>
              <a:rPr lang="en-US" sz="3600" dirty="0">
                <a:latin typeface="Times New Roman"/>
                <a:cs typeface="Times New Roman"/>
              </a:rPr>
              <a:t>When the day began to wear away, the twelve came and said to Him, “</a:t>
            </a:r>
            <a:r>
              <a:rPr lang="en-US" sz="3600" b="1" u="sng" dirty="0">
                <a:solidFill>
                  <a:srgbClr val="800000"/>
                </a:solidFill>
                <a:latin typeface="Times New Roman"/>
                <a:cs typeface="Times New Roman"/>
              </a:rPr>
              <a:t>Send the multitude away, that they may go into the surrounding towns and country, and lodge and get provisions; for we are in a deserted place here</a:t>
            </a:r>
            <a:r>
              <a:rPr lang="en-US" sz="3600" dirty="0">
                <a:latin typeface="Times New Roman"/>
                <a:cs typeface="Times New Roman"/>
              </a:rPr>
              <a:t>.</a:t>
            </a:r>
            <a:r>
              <a:rPr lang="en-US" sz="3600" dirty="0" smtClean="0">
                <a:latin typeface="Times New Roman"/>
                <a:cs typeface="Times New Roman"/>
              </a:rPr>
              <a:t>” </a:t>
            </a:r>
            <a:r>
              <a:rPr lang="en-US" sz="3600" dirty="0" err="1" smtClean="0">
                <a:latin typeface="Times New Roman"/>
                <a:cs typeface="Times New Roman"/>
              </a:rPr>
              <a:t>Lk</a:t>
            </a:r>
            <a:r>
              <a:rPr lang="en-US" sz="3600" dirty="0" smtClean="0">
                <a:latin typeface="Times New Roman"/>
                <a:cs typeface="Times New Roman"/>
              </a:rPr>
              <a:t> 9:12</a:t>
            </a:r>
            <a:endParaRPr lang="en-US" sz="3600" dirty="0">
              <a:latin typeface="Times New Roman"/>
              <a:cs typeface="Times New Roman"/>
            </a:endParaRPr>
          </a:p>
        </p:txBody>
      </p:sp>
    </p:spTree>
    <p:extLst>
      <p:ext uri="{BB962C8B-B14F-4D97-AF65-F5344CB8AC3E}">
        <p14:creationId xmlns:p14="http://schemas.microsoft.com/office/powerpoint/2010/main" val="3933506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latin typeface="Times New Roman"/>
                <a:cs typeface="Times New Roman"/>
              </a:rPr>
              <a:t>3- There is a cost !!!</a:t>
            </a:r>
            <a:endParaRPr lang="en-US" b="1" u="sng" dirty="0">
              <a:latin typeface="Times New Roman"/>
              <a:cs typeface="Times New Roman"/>
            </a:endParaRPr>
          </a:p>
        </p:txBody>
      </p:sp>
      <p:sp>
        <p:nvSpPr>
          <p:cNvPr id="3" name="Content Placeholder 2"/>
          <p:cNvSpPr>
            <a:spLocks noGrp="1"/>
          </p:cNvSpPr>
          <p:nvPr>
            <p:ph idx="1"/>
          </p:nvPr>
        </p:nvSpPr>
        <p:spPr/>
        <p:txBody>
          <a:bodyPr>
            <a:noAutofit/>
          </a:bodyPr>
          <a:lstStyle/>
          <a:p>
            <a:pPr algn="ctr"/>
            <a:r>
              <a:rPr lang="en-US" sz="4000" dirty="0">
                <a:latin typeface="Times New Roman"/>
                <a:cs typeface="Times New Roman"/>
              </a:rPr>
              <a:t>And He was saying to them all, "</a:t>
            </a:r>
            <a:r>
              <a:rPr lang="en-US" sz="4000" b="1" u="sng" dirty="0">
                <a:solidFill>
                  <a:srgbClr val="FF0000"/>
                </a:solidFill>
                <a:latin typeface="Times New Roman"/>
                <a:cs typeface="Times New Roman"/>
              </a:rPr>
              <a:t>If anyone wishes </a:t>
            </a:r>
            <a:r>
              <a:rPr lang="en-US" sz="4000" dirty="0">
                <a:latin typeface="Times New Roman"/>
                <a:cs typeface="Times New Roman"/>
              </a:rPr>
              <a:t>to come after Me, he must </a:t>
            </a:r>
            <a:r>
              <a:rPr lang="en-US" sz="4000" b="1" u="sng" dirty="0">
                <a:solidFill>
                  <a:srgbClr val="FF0000"/>
                </a:solidFill>
                <a:latin typeface="Times New Roman"/>
                <a:cs typeface="Times New Roman"/>
              </a:rPr>
              <a:t>deny</a:t>
            </a:r>
            <a:r>
              <a:rPr lang="en-US" sz="4000" dirty="0">
                <a:latin typeface="Times New Roman"/>
                <a:cs typeface="Times New Roman"/>
              </a:rPr>
              <a:t> himself, and </a:t>
            </a:r>
            <a:r>
              <a:rPr lang="en-US" sz="4000" b="1" u="sng" dirty="0">
                <a:solidFill>
                  <a:srgbClr val="FF0000"/>
                </a:solidFill>
                <a:latin typeface="Times New Roman"/>
                <a:cs typeface="Times New Roman"/>
              </a:rPr>
              <a:t>take up his cross daily</a:t>
            </a:r>
            <a:r>
              <a:rPr lang="en-US" sz="4000" dirty="0">
                <a:latin typeface="Times New Roman"/>
                <a:cs typeface="Times New Roman"/>
              </a:rPr>
              <a:t> and </a:t>
            </a:r>
            <a:r>
              <a:rPr lang="en-US" sz="4000" dirty="0">
                <a:solidFill>
                  <a:schemeClr val="tx1"/>
                </a:solidFill>
                <a:latin typeface="Times New Roman"/>
                <a:cs typeface="Times New Roman"/>
              </a:rPr>
              <a:t>follow Me</a:t>
            </a:r>
            <a:r>
              <a:rPr lang="en-US" sz="4000" dirty="0" smtClean="0">
                <a:solidFill>
                  <a:schemeClr val="tx1"/>
                </a:solidFill>
                <a:latin typeface="Times New Roman"/>
                <a:cs typeface="Times New Roman"/>
              </a:rPr>
              <a:t>. </a:t>
            </a:r>
            <a:r>
              <a:rPr lang="en-US" sz="4000" dirty="0" err="1" smtClean="0">
                <a:latin typeface="Times New Roman"/>
                <a:cs typeface="Times New Roman"/>
              </a:rPr>
              <a:t>Lk</a:t>
            </a:r>
            <a:r>
              <a:rPr lang="en-US" sz="4000" dirty="0" smtClean="0">
                <a:latin typeface="Times New Roman"/>
                <a:cs typeface="Times New Roman"/>
              </a:rPr>
              <a:t> 9: 23</a:t>
            </a:r>
            <a:endParaRPr lang="en-US" sz="4000" dirty="0">
              <a:latin typeface="Times New Roman"/>
              <a:cs typeface="Times New Roman"/>
            </a:endParaRPr>
          </a:p>
        </p:txBody>
      </p:sp>
    </p:spTree>
    <p:extLst>
      <p:ext uri="{BB962C8B-B14F-4D97-AF65-F5344CB8AC3E}">
        <p14:creationId xmlns:p14="http://schemas.microsoft.com/office/powerpoint/2010/main" val="284704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u="sng" dirty="0">
                <a:latin typeface="Times New Roman"/>
                <a:cs typeface="Times New Roman"/>
              </a:rPr>
              <a:t>St. Jerome</a:t>
            </a:r>
          </a:p>
        </p:txBody>
      </p:sp>
      <p:sp>
        <p:nvSpPr>
          <p:cNvPr id="3" name="Content Placeholder 2"/>
          <p:cNvSpPr>
            <a:spLocks noGrp="1"/>
          </p:cNvSpPr>
          <p:nvPr>
            <p:ph idx="1"/>
          </p:nvPr>
        </p:nvSpPr>
        <p:spPr>
          <a:xfrm>
            <a:off x="457199" y="2209800"/>
            <a:ext cx="7312486" cy="4257568"/>
          </a:xfrm>
        </p:spPr>
        <p:txBody>
          <a:bodyPr>
            <a:noAutofit/>
          </a:bodyPr>
          <a:lstStyle/>
          <a:p>
            <a:pPr algn="ctr"/>
            <a:r>
              <a:rPr lang="en-US" sz="3200" dirty="0" smtClean="0">
                <a:latin typeface="Times New Roman"/>
                <a:cs typeface="Times New Roman"/>
              </a:rPr>
              <a:t>His Cross is </a:t>
            </a:r>
            <a:r>
              <a:rPr lang="en-US" sz="3200" dirty="0">
                <a:latin typeface="Times New Roman"/>
                <a:cs typeface="Times New Roman"/>
              </a:rPr>
              <a:t>the column of humanity. When I say the ‘Cross’ I don’t think of    </a:t>
            </a:r>
            <a:r>
              <a:rPr lang="en-US" sz="3200" dirty="0" smtClean="0">
                <a:latin typeface="Times New Roman"/>
                <a:cs typeface="Times New Roman"/>
              </a:rPr>
              <a:t>the </a:t>
            </a:r>
            <a:r>
              <a:rPr lang="en-US" sz="3200" dirty="0">
                <a:latin typeface="Times New Roman"/>
                <a:cs typeface="Times New Roman"/>
              </a:rPr>
              <a:t>wooden tree, </a:t>
            </a:r>
            <a:r>
              <a:rPr lang="en-US" sz="3200" b="1" u="sng" dirty="0">
                <a:solidFill>
                  <a:srgbClr val="FF0000"/>
                </a:solidFill>
                <a:latin typeface="Times New Roman"/>
                <a:cs typeface="Times New Roman"/>
              </a:rPr>
              <a:t>but of the pain and suffering.</a:t>
            </a:r>
            <a:r>
              <a:rPr lang="en-US" sz="3200" dirty="0">
                <a:latin typeface="Times New Roman"/>
                <a:cs typeface="Times New Roman"/>
              </a:rPr>
              <a:t> This cross is found in Britain, in India, and in all the universes. And you, if you are not willing to carry the Cross-as the case is with Christ, </a:t>
            </a:r>
            <a:r>
              <a:rPr lang="en-US" sz="3200" b="1" u="sng" dirty="0" smtClean="0">
                <a:solidFill>
                  <a:srgbClr val="FF0000"/>
                </a:solidFill>
                <a:latin typeface="Times New Roman"/>
                <a:cs typeface="Times New Roman"/>
              </a:rPr>
              <a:t>then </a:t>
            </a:r>
            <a:r>
              <a:rPr lang="en-US" sz="3200" b="1" u="sng" dirty="0">
                <a:solidFill>
                  <a:srgbClr val="FF0000"/>
                </a:solidFill>
                <a:latin typeface="Times New Roman"/>
                <a:cs typeface="Times New Roman"/>
              </a:rPr>
              <a:t>you can never be His disciple</a:t>
            </a:r>
            <a:r>
              <a:rPr lang="en-US" sz="3200" dirty="0">
                <a:latin typeface="Times New Roman"/>
                <a:cs typeface="Times New Roman"/>
              </a:rPr>
              <a:t>. </a:t>
            </a:r>
            <a:endParaRPr lang="en-US" sz="3200" dirty="0">
              <a:latin typeface="Times New Roman"/>
              <a:cs typeface="Times New Roman"/>
            </a:endParaRPr>
          </a:p>
        </p:txBody>
      </p:sp>
    </p:spTree>
    <p:extLst>
      <p:ext uri="{BB962C8B-B14F-4D97-AF65-F5344CB8AC3E}">
        <p14:creationId xmlns:p14="http://schemas.microsoft.com/office/powerpoint/2010/main" val="796297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smtClean="0">
                <a:latin typeface="Times New Roman"/>
                <a:cs typeface="Times New Roman"/>
              </a:rPr>
              <a:t>4-  We will not lack </a:t>
            </a:r>
            <a:r>
              <a:rPr lang="en-US" sz="3200" b="1" u="sng" dirty="0" err="1" smtClean="0">
                <a:latin typeface="Times New Roman"/>
                <a:cs typeface="Times New Roman"/>
              </a:rPr>
              <a:t>anthing</a:t>
            </a:r>
            <a:endParaRPr lang="en-US" sz="3200" b="1" u="sng" dirty="0">
              <a:latin typeface="Times New Roman"/>
              <a:cs typeface="Times New Roman"/>
            </a:endParaRPr>
          </a:p>
        </p:txBody>
      </p:sp>
      <p:sp>
        <p:nvSpPr>
          <p:cNvPr id="3" name="Content Placeholder 2"/>
          <p:cNvSpPr>
            <a:spLocks noGrp="1"/>
          </p:cNvSpPr>
          <p:nvPr>
            <p:ph idx="1"/>
          </p:nvPr>
        </p:nvSpPr>
        <p:spPr/>
        <p:txBody>
          <a:bodyPr>
            <a:noAutofit/>
          </a:bodyPr>
          <a:lstStyle/>
          <a:p>
            <a:pPr algn="ctr"/>
            <a:r>
              <a:rPr lang="en-US" sz="4000" dirty="0">
                <a:latin typeface="Times New Roman"/>
                <a:cs typeface="Times New Roman"/>
              </a:rPr>
              <a:t>And He said to them, “</a:t>
            </a:r>
            <a:r>
              <a:rPr lang="en-US" sz="4000" b="1" u="sng" dirty="0">
                <a:solidFill>
                  <a:srgbClr val="FF0000"/>
                </a:solidFill>
                <a:latin typeface="Times New Roman"/>
                <a:cs typeface="Times New Roman"/>
              </a:rPr>
              <a:t>When I sent you without </a:t>
            </a:r>
            <a:r>
              <a:rPr lang="en-US" sz="4000" dirty="0">
                <a:latin typeface="Times New Roman"/>
                <a:cs typeface="Times New Roman"/>
              </a:rPr>
              <a:t>money bag, knapsack, and sandals, </a:t>
            </a:r>
            <a:r>
              <a:rPr lang="en-US" sz="4000" b="1" u="sng" dirty="0">
                <a:solidFill>
                  <a:srgbClr val="FF0000"/>
                </a:solidFill>
                <a:latin typeface="Times New Roman"/>
                <a:cs typeface="Times New Roman"/>
              </a:rPr>
              <a:t>did you lack anything</a:t>
            </a:r>
            <a:r>
              <a:rPr lang="en-US" sz="4000" dirty="0">
                <a:latin typeface="Times New Roman"/>
                <a:cs typeface="Times New Roman"/>
              </a:rPr>
              <a:t>?” So they said, “Nothing.</a:t>
            </a:r>
            <a:r>
              <a:rPr lang="en-US" sz="4000" dirty="0" smtClean="0">
                <a:latin typeface="Times New Roman"/>
                <a:cs typeface="Times New Roman"/>
              </a:rPr>
              <a:t>” </a:t>
            </a:r>
            <a:r>
              <a:rPr lang="en-US" sz="4000" dirty="0" err="1" smtClean="0">
                <a:latin typeface="Times New Roman"/>
                <a:cs typeface="Times New Roman"/>
              </a:rPr>
              <a:t>Lk</a:t>
            </a:r>
            <a:r>
              <a:rPr lang="en-US" sz="4000" dirty="0" smtClean="0">
                <a:latin typeface="Times New Roman"/>
                <a:cs typeface="Times New Roman"/>
              </a:rPr>
              <a:t> 22: 35</a:t>
            </a:r>
            <a:endParaRPr lang="en-US" sz="4000" dirty="0">
              <a:latin typeface="Times New Roman"/>
              <a:cs typeface="Times New Roman"/>
            </a:endParaRPr>
          </a:p>
        </p:txBody>
      </p:sp>
    </p:spTree>
    <p:extLst>
      <p:ext uri="{BB962C8B-B14F-4D97-AF65-F5344CB8AC3E}">
        <p14:creationId xmlns:p14="http://schemas.microsoft.com/office/powerpoint/2010/main" val="2158147849"/>
      </p:ext>
    </p:extLst>
  </p:cSld>
  <p:clrMapOvr>
    <a:masterClrMapping/>
  </p:clrMapOvr>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54</TotalTime>
  <Words>488</Words>
  <Application>Microsoft Macintosh PowerPoint</Application>
  <PresentationFormat>On-screen Show (4:3)</PresentationFormat>
  <Paragraphs>20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Plaza</vt:lpstr>
      <vt:lpstr>Like A Bee</vt:lpstr>
      <vt:lpstr>Like A Bee</vt:lpstr>
      <vt:lpstr>1- You have to find out , where is He?</vt:lpstr>
      <vt:lpstr>Like A Bee</vt:lpstr>
      <vt:lpstr>2- You have to follow Him</vt:lpstr>
      <vt:lpstr>The Hunger !</vt:lpstr>
      <vt:lpstr>3- There is a cost !!!</vt:lpstr>
      <vt:lpstr>St. Jerome</vt:lpstr>
      <vt:lpstr>4-  We will not lack anthing</vt:lpstr>
      <vt:lpstr>The Fraction of St Cyril</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Like A Bee</dc:title>
  <dc:creator>Father Mark Aziz</dc:creator>
  <cp:lastModifiedBy>Father Mark Aziz</cp:lastModifiedBy>
  <cp:revision>5</cp:revision>
  <dcterms:created xsi:type="dcterms:W3CDTF">2016-07-22T21:04:25Z</dcterms:created>
  <dcterms:modified xsi:type="dcterms:W3CDTF">2016-07-22T21:59:04Z</dcterms:modified>
</cp:coreProperties>
</file>