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2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7" r:id="rId20"/>
    <p:sldId id="278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7" autoAdjust="0"/>
    <p:restoredTop sz="94660"/>
  </p:normalViewPr>
  <p:slideViewPr>
    <p:cSldViewPr snapToGrid="0">
      <p:cViewPr varScale="1">
        <p:scale>
          <a:sx n="59" d="100"/>
          <a:sy n="59" d="100"/>
        </p:scale>
        <p:origin x="75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2/11/2018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1940" y="736879"/>
            <a:ext cx="9048750" cy="2857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94379"/>
            <a:ext cx="8637072" cy="977621"/>
          </a:xfrm>
        </p:spPr>
        <p:txBody>
          <a:bodyPr>
            <a:noAutofit/>
          </a:bodyPr>
          <a:lstStyle/>
          <a:p>
            <a:pPr algn="ctr"/>
            <a:r>
              <a:rPr lang="en-US" sz="4000" b="1" u="sng" dirty="0" smtClean="0"/>
              <a:t>The Season of Bright Sadness</a:t>
            </a:r>
            <a:endParaRPr lang="en-US" sz="4000" b="1" u="sng" dirty="0"/>
          </a:p>
        </p:txBody>
      </p:sp>
    </p:spTree>
    <p:extLst>
      <p:ext uri="{BB962C8B-B14F-4D97-AF65-F5344CB8AC3E}">
        <p14:creationId xmlns:p14="http://schemas.microsoft.com/office/powerpoint/2010/main" val="1494466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St Ephraim the Syrian Prayer for lent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579" y="1681843"/>
            <a:ext cx="9603275" cy="4507994"/>
          </a:xfrm>
        </p:spPr>
        <p:txBody>
          <a:bodyPr>
            <a:noAutofit/>
          </a:bodyPr>
          <a:lstStyle/>
          <a:p>
            <a:pPr marL="0" indent="0" fontAlgn="base">
              <a:buNone/>
            </a:pPr>
            <a:r>
              <a:rPr lang="en-US" sz="2700" b="1" dirty="0"/>
              <a:t>O Lord and Master of my life!</a:t>
            </a:r>
          </a:p>
          <a:p>
            <a:pPr marL="0" indent="0" fontAlgn="base">
              <a:buNone/>
            </a:pPr>
            <a:r>
              <a:rPr lang="en-US" sz="2700" b="1" dirty="0"/>
              <a:t>Take from me the </a:t>
            </a:r>
            <a:r>
              <a:rPr lang="en-US" sz="2700" b="1" u="sng" dirty="0"/>
              <a:t>spirit of sloth</a:t>
            </a:r>
            <a:r>
              <a:rPr lang="en-US" sz="2700" b="1" dirty="0"/>
              <a:t>,</a:t>
            </a:r>
            <a:br>
              <a:rPr lang="en-US" sz="2700" b="1" dirty="0"/>
            </a:br>
            <a:r>
              <a:rPr lang="en-US" sz="2700" b="1" u="sng" dirty="0"/>
              <a:t>faint-heartedness, lust of power, and idle talk</a:t>
            </a:r>
            <a:r>
              <a:rPr lang="en-US" sz="2700" b="1" dirty="0"/>
              <a:t>.</a:t>
            </a:r>
          </a:p>
          <a:p>
            <a:pPr marL="0" indent="0" fontAlgn="base">
              <a:buNone/>
            </a:pPr>
            <a:r>
              <a:rPr lang="en-US" sz="2700" b="1" dirty="0"/>
              <a:t>But give rather </a:t>
            </a:r>
            <a:r>
              <a:rPr lang="en-US" sz="2700" b="1" u="sng" dirty="0"/>
              <a:t>the spirit of chastity</a:t>
            </a:r>
            <a:r>
              <a:rPr lang="en-US" sz="2700" b="1" dirty="0"/>
              <a:t>,</a:t>
            </a:r>
            <a:br>
              <a:rPr lang="en-US" sz="2700" b="1" dirty="0"/>
            </a:br>
            <a:r>
              <a:rPr lang="en-US" sz="2700" b="1" u="sng" dirty="0"/>
              <a:t>humility, patience, and love to Thy servant</a:t>
            </a:r>
            <a:r>
              <a:rPr lang="en-US" sz="2700" b="1" dirty="0"/>
              <a:t>.</a:t>
            </a:r>
          </a:p>
          <a:p>
            <a:pPr marL="0" indent="0" fontAlgn="base">
              <a:buNone/>
            </a:pPr>
            <a:r>
              <a:rPr lang="en-US" sz="2700" b="1" dirty="0"/>
              <a:t>Yea, Lord and King! Grant me to see my own errors</a:t>
            </a:r>
            <a:br>
              <a:rPr lang="en-US" sz="2700" b="1" dirty="0"/>
            </a:br>
            <a:r>
              <a:rPr lang="en-US" sz="2700" b="1" dirty="0"/>
              <a:t>and not to judge my brother,</a:t>
            </a:r>
            <a:br>
              <a:rPr lang="en-US" sz="2700" b="1" dirty="0"/>
            </a:br>
            <a:r>
              <a:rPr lang="en-US" sz="2700" b="1" dirty="0"/>
              <a:t>for Thou art blessed unto ages of ages. Amen.</a:t>
            </a:r>
          </a:p>
          <a:p>
            <a:pPr marL="0" indent="0">
              <a:buNone/>
            </a:pP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4216808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Negative and Positive checklist for lent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3600" b="1" u="sng" dirty="0" smtClean="0"/>
              <a:t>Sloth:  </a:t>
            </a:r>
            <a:r>
              <a:rPr lang="en-US" sz="3600" dirty="0" smtClean="0"/>
              <a:t>The strange laziness which convinces us that no change is possible</a:t>
            </a:r>
          </a:p>
          <a:p>
            <a:r>
              <a:rPr lang="en-US" sz="3600" dirty="0" smtClean="0"/>
              <a:t>Poisons our spiritual energy</a:t>
            </a:r>
          </a:p>
          <a:p>
            <a:pPr marL="0" indent="0">
              <a:buNone/>
            </a:pPr>
            <a:endParaRPr lang="en-US" sz="3600" dirty="0"/>
          </a:p>
        </p:txBody>
      </p:sp>
      <p:pic>
        <p:nvPicPr>
          <p:cNvPr id="2052" name="Picture 4" descr="Image result for spiritual lazines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500" y="2030548"/>
            <a:ext cx="4645025" cy="3416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1835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Faintheartedness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Leads to believing and living according to the lies of the devil</a:t>
            </a:r>
          </a:p>
          <a:p>
            <a:r>
              <a:rPr lang="en-US" sz="3200" dirty="0" smtClean="0"/>
              <a:t>Negative thinking or pessimism</a:t>
            </a:r>
            <a:endParaRPr lang="en-US" sz="3200" dirty="0"/>
          </a:p>
        </p:txBody>
      </p:sp>
      <p:pic>
        <p:nvPicPr>
          <p:cNvPr id="3074" name="Picture 2" descr="Image result for despondency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3767" y="2017713"/>
            <a:ext cx="3424491" cy="344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5145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331" y="951573"/>
            <a:ext cx="9605635" cy="1059305"/>
          </a:xfrm>
        </p:spPr>
        <p:txBody>
          <a:bodyPr/>
          <a:lstStyle/>
          <a:p>
            <a:pPr algn="ctr"/>
            <a:r>
              <a:rPr lang="en-US" dirty="0" smtClean="0"/>
              <a:t>Lust of Power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Wanting control of my life, becoming the center of my own world</a:t>
            </a:r>
          </a:p>
          <a:p>
            <a:r>
              <a:rPr lang="en-US" sz="3200" dirty="0" smtClean="0"/>
              <a:t>All for my own self-satisfaction</a:t>
            </a:r>
            <a:endParaRPr lang="en-US" sz="3200" dirty="0"/>
          </a:p>
        </p:txBody>
      </p:sp>
      <p:pic>
        <p:nvPicPr>
          <p:cNvPr id="4098" name="Picture 2" descr="Image result for selfishnes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5729" y="2017713"/>
            <a:ext cx="4278085" cy="344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82123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Idle talk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756115" y="2334986"/>
            <a:ext cx="4114800" cy="2743200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Words not for building the kingdom of God in my life or in others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513477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Positive prayers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u="sng" dirty="0" smtClean="0"/>
              <a:t>Chastity: </a:t>
            </a:r>
            <a:r>
              <a:rPr lang="en-US" sz="3200" dirty="0" smtClean="0"/>
              <a:t>positive counterpart to sloth</a:t>
            </a:r>
          </a:p>
          <a:p>
            <a:r>
              <a:rPr lang="en-US" sz="3200" dirty="0" smtClean="0"/>
              <a:t>Becoming whole again- not allowing the flesh to be alienated from the life of the Spirit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190761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Humility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Accepting things as they are and seeing God’s love in everything</a:t>
            </a:r>
            <a:endParaRPr lang="en-US" sz="3200" dirty="0"/>
          </a:p>
        </p:txBody>
      </p:sp>
      <p:pic>
        <p:nvPicPr>
          <p:cNvPr id="5122" name="Picture 2" descr="Image result for humility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217" y="2329757"/>
            <a:ext cx="4245428" cy="3006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55067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Patience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/>
              <a:t>Dorotheus</a:t>
            </a:r>
            <a:r>
              <a:rPr lang="en-US" sz="3200" dirty="0" smtClean="0"/>
              <a:t> of Gaza: “Only he will be saved who saves others”</a:t>
            </a:r>
          </a:p>
          <a:p>
            <a:endParaRPr lang="en-US" sz="3200" dirty="0"/>
          </a:p>
        </p:txBody>
      </p:sp>
      <p:pic>
        <p:nvPicPr>
          <p:cNvPr id="6146" name="Picture 2" descr="Image result for being patient with other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621" y="2248338"/>
            <a:ext cx="5205413" cy="2979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15454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Love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578" y="2032060"/>
            <a:ext cx="9603275" cy="345061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 crown of all virtues poured out into hearts by God alone  </a:t>
            </a:r>
            <a:endParaRPr lang="en-US" sz="2800" dirty="0"/>
          </a:p>
        </p:txBody>
      </p:sp>
      <p:sp>
        <p:nvSpPr>
          <p:cNvPr id="4" name="AutoShape 2" descr="Image result for christ on the cros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6779" y="2668360"/>
            <a:ext cx="5012872" cy="3158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8172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Recommendations to benefit from the fast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579" y="1853754"/>
            <a:ext cx="9603275" cy="4253132"/>
          </a:xfrm>
        </p:spPr>
        <p:txBody>
          <a:bodyPr>
            <a:normAutofit fontScale="925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Go to Weekday liturgies if possible to – benefit from the atmosphere of the “</a:t>
            </a:r>
            <a:r>
              <a:rPr lang="en-US" sz="2400" dirty="0"/>
              <a:t>B</a:t>
            </a:r>
            <a:r>
              <a:rPr lang="en-US" sz="2400" dirty="0" smtClean="0"/>
              <a:t>right Sadness”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Increase Spiritual Reading “God and You: Person to Person by </a:t>
            </a:r>
            <a:r>
              <a:rPr lang="en-US" sz="2400" dirty="0" err="1" smtClean="0"/>
              <a:t>fr</a:t>
            </a:r>
            <a:r>
              <a:rPr lang="en-US" sz="2400" dirty="0" smtClean="0"/>
              <a:t> Anthony </a:t>
            </a:r>
            <a:r>
              <a:rPr lang="en-US" sz="2400" dirty="0" err="1" smtClean="0"/>
              <a:t>Coniaris</a:t>
            </a:r>
            <a:r>
              <a:rPr lang="en-US" sz="2400" dirty="0" smtClean="0"/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Put aside more time for Bible reading and reflection (Quiet time)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Confess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Abstain in the mornings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Set yourself from the control of anything: Facebook, TV, soda, Starbucks, music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 smtClean="0"/>
          </a:p>
          <a:p>
            <a:pPr marL="457200" indent="-457200">
              <a:buFont typeface="+mj-lt"/>
              <a:buAutoNum type="arabicPeriod"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40445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3600" dirty="0" smtClean="0"/>
          </a:p>
          <a:p>
            <a:pPr marL="0" indent="0" algn="ctr">
              <a:buNone/>
            </a:pPr>
            <a:r>
              <a:rPr lang="en-US" sz="3600" dirty="0" smtClean="0"/>
              <a:t>Lent is a </a:t>
            </a:r>
            <a:r>
              <a:rPr lang="en-US" sz="3600" b="1" u="sng" dirty="0" smtClean="0"/>
              <a:t>rediscovery</a:t>
            </a:r>
            <a:r>
              <a:rPr lang="en-US" sz="3600" dirty="0" smtClean="0"/>
              <a:t> of the whole Spiritual way of Life to pursue repentance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7450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418912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3200" dirty="0" smtClean="0"/>
              <a:t>6. Practice Selfless Acts of Love</a:t>
            </a:r>
          </a:p>
          <a:p>
            <a:pPr marL="0" indent="0">
              <a:buNone/>
            </a:pPr>
            <a:r>
              <a:rPr lang="en-US" sz="3200" dirty="0" smtClean="0"/>
              <a:t>7. Increase times of prayer with Psalms, private prayer, Jesus prayer, Vigil</a:t>
            </a:r>
          </a:p>
          <a:p>
            <a:pPr marL="0" indent="0">
              <a:buNone/>
            </a:pPr>
            <a:r>
              <a:rPr lang="en-US" sz="3200" dirty="0" smtClean="0"/>
              <a:t>8. Choose a commandment to follow and fast and pray for it </a:t>
            </a:r>
          </a:p>
          <a:p>
            <a:pPr marL="0" indent="0">
              <a:buNone/>
            </a:pPr>
            <a:r>
              <a:rPr lang="en-US" sz="3200" b="1" i="1" dirty="0" smtClean="0"/>
              <a:t>“The Lord is hidden within His commandments”- St Mark the Ascetic</a:t>
            </a:r>
          </a:p>
          <a:p>
            <a:pPr marL="0" indent="0">
              <a:buNone/>
            </a:pP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25521450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Romans 6:4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i="1" dirty="0" smtClean="0"/>
              <a:t>“Therefore </a:t>
            </a:r>
            <a:r>
              <a:rPr lang="en-US" sz="3200" b="1" i="1" dirty="0"/>
              <a:t>we were buried with Him through baptism into death, that </a:t>
            </a:r>
            <a:r>
              <a:rPr lang="en-US" sz="3200" b="1" i="1" u="sng" dirty="0"/>
              <a:t>just as Christ was raised from the dead by the glory of the Father, even so we also should walk in newness of life</a:t>
            </a:r>
            <a:r>
              <a:rPr lang="en-US" sz="3200" b="1" i="1" u="sng" dirty="0" smtClean="0"/>
              <a:t>.</a:t>
            </a:r>
            <a:r>
              <a:rPr lang="en-US" sz="3200" b="1" i="1" dirty="0" smtClean="0"/>
              <a:t>”</a:t>
            </a:r>
            <a:endParaRPr lang="en-US" sz="3200" b="1" i="1" dirty="0"/>
          </a:p>
        </p:txBody>
      </p:sp>
    </p:spTree>
    <p:extLst>
      <p:ext uri="{BB962C8B-B14F-4D97-AF65-F5344CB8AC3E}">
        <p14:creationId xmlns:p14="http://schemas.microsoft.com/office/powerpoint/2010/main" val="527470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/>
              <a:t>Lent is to help us recover that vision of “new life” received in Baptism as we share in the Resurrection of Christ which we lose and often betray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509295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Ephesians 4:22-24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3400" b="1" i="1" baseline="30000" dirty="0"/>
              <a:t> </a:t>
            </a:r>
            <a:r>
              <a:rPr lang="en-US" sz="3400" b="1" i="1" dirty="0"/>
              <a:t>that you put off, concerning your former conduct, the old man which grows corrupt according to the deceitful lusts, </a:t>
            </a:r>
            <a:r>
              <a:rPr lang="en-US" sz="3400" b="1" i="1" baseline="30000" dirty="0"/>
              <a:t>23 </a:t>
            </a:r>
            <a:r>
              <a:rPr lang="en-US" sz="3400" b="1" i="1" dirty="0"/>
              <a:t>and be renewed in the spirit of your mind, </a:t>
            </a:r>
            <a:r>
              <a:rPr lang="en-US" sz="3400" b="1" i="1" baseline="30000" dirty="0"/>
              <a:t>24 </a:t>
            </a:r>
            <a:r>
              <a:rPr lang="en-US" sz="3400" b="1" i="1" dirty="0"/>
              <a:t>and that you put on the new man which was created according to God, in true righteousness and holiness.</a:t>
            </a:r>
            <a:endParaRPr lang="en-US" sz="3400" b="1" i="1" dirty="0"/>
          </a:p>
        </p:txBody>
      </p:sp>
    </p:spTree>
    <p:extLst>
      <p:ext uri="{BB962C8B-B14F-4D97-AF65-F5344CB8AC3E}">
        <p14:creationId xmlns:p14="http://schemas.microsoft.com/office/powerpoint/2010/main" val="344510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Romans 2:7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marL="0" indent="0">
              <a:buNone/>
            </a:pPr>
            <a:r>
              <a:rPr lang="en-US" sz="3600" b="1" i="1" dirty="0" smtClean="0"/>
              <a:t>“eternal life to those who by patient continuance in doing good seek for glory, honor, and immortality;”</a:t>
            </a:r>
            <a:endParaRPr lang="en-US" sz="3600" b="1" i="1" dirty="0"/>
          </a:p>
        </p:txBody>
      </p:sp>
    </p:spTree>
    <p:extLst>
      <p:ext uri="{BB962C8B-B14F-4D97-AF65-F5344CB8AC3E}">
        <p14:creationId xmlns:p14="http://schemas.microsoft.com/office/powerpoint/2010/main" val="764957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579" y="966497"/>
            <a:ext cx="9603275" cy="1049235"/>
          </a:xfrm>
        </p:spPr>
        <p:txBody>
          <a:bodyPr/>
          <a:lstStyle/>
          <a:p>
            <a:pPr algn="ctr"/>
            <a:r>
              <a:rPr lang="en-US" b="1" dirty="0" smtClean="0"/>
              <a:t>Lent is a Return to our own baptism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49387" y="2015732"/>
            <a:ext cx="5666014" cy="3666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599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The whole Season of Lent with its fast, liturgical prayers, prostrations, hymns, and readings is to “soften” our hearts to experience </a:t>
            </a:r>
            <a:r>
              <a:rPr lang="en-US" sz="3600" b="1" u="sng" dirty="0" smtClean="0"/>
              <a:t>real hunger for God.</a:t>
            </a:r>
            <a:endParaRPr lang="en-US" sz="3600" b="1" u="sng" dirty="0"/>
          </a:p>
        </p:txBody>
      </p:sp>
    </p:spTree>
    <p:extLst>
      <p:ext uri="{BB962C8B-B14F-4D97-AF65-F5344CB8AC3E}">
        <p14:creationId xmlns:p14="http://schemas.microsoft.com/office/powerpoint/2010/main" val="2648906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“Bright sadness”</a:t>
            </a:r>
            <a:endParaRPr lang="en-US" dirty="0"/>
          </a:p>
        </p:txBody>
      </p:sp>
      <p:pic>
        <p:nvPicPr>
          <p:cNvPr id="1026" name="Picture 2" descr="Related imag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916" y="1853754"/>
            <a:ext cx="7086599" cy="4269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7843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53</TotalTime>
  <Words>438</Words>
  <Application>Microsoft Office PowerPoint</Application>
  <PresentationFormat>Widescreen</PresentationFormat>
  <Paragraphs>51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Gill Sans MT</vt:lpstr>
      <vt:lpstr>Gallery</vt:lpstr>
      <vt:lpstr>PowerPoint Presentation</vt:lpstr>
      <vt:lpstr>PowerPoint Presentation</vt:lpstr>
      <vt:lpstr> Romans 6:4</vt:lpstr>
      <vt:lpstr>PowerPoint Presentation</vt:lpstr>
      <vt:lpstr> Ephesians 4:22-24</vt:lpstr>
      <vt:lpstr> Romans 2:7</vt:lpstr>
      <vt:lpstr>Lent is a Return to our own baptism</vt:lpstr>
      <vt:lpstr>PowerPoint Presentation</vt:lpstr>
      <vt:lpstr>“Bright sadness”</vt:lpstr>
      <vt:lpstr>St Ephraim the Syrian Prayer for lent</vt:lpstr>
      <vt:lpstr>Negative and Positive checklist for lent</vt:lpstr>
      <vt:lpstr>Faintheartedness</vt:lpstr>
      <vt:lpstr>Lust of Power</vt:lpstr>
      <vt:lpstr> Idle talk</vt:lpstr>
      <vt:lpstr>Positive prayers</vt:lpstr>
      <vt:lpstr>Humility</vt:lpstr>
      <vt:lpstr>Patience</vt:lpstr>
      <vt:lpstr>Love</vt:lpstr>
      <vt:lpstr>Recommendations to benefit from the fast</vt:lpstr>
      <vt:lpstr>PowerPoint Presentation</vt:lpstr>
    </vt:vector>
  </TitlesOfParts>
  <Company>SMCOC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Lenten Journey</dc:title>
  <dc:creator>Fr . Paul Girguis</dc:creator>
  <cp:lastModifiedBy>Fr . Paul Girguis</cp:lastModifiedBy>
  <cp:revision>7</cp:revision>
  <dcterms:created xsi:type="dcterms:W3CDTF">2018-02-11T14:13:46Z</dcterms:created>
  <dcterms:modified xsi:type="dcterms:W3CDTF">2018-02-11T15:07:33Z</dcterms:modified>
</cp:coreProperties>
</file>