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69" r:id="rId4"/>
    <p:sldId id="270" r:id="rId5"/>
    <p:sldId id="277" r:id="rId6"/>
    <p:sldId id="278" r:id="rId7"/>
    <p:sldId id="283" r:id="rId8"/>
    <p:sldId id="279" r:id="rId9"/>
    <p:sldId id="272" r:id="rId10"/>
    <p:sldId id="276" r:id="rId11"/>
    <p:sldId id="282" r:id="rId12"/>
    <p:sldId id="280" r:id="rId13"/>
    <p:sldId id="284" r:id="rId14"/>
    <p:sldId id="285" r:id="rId15"/>
    <p:sldId id="273" r:id="rId16"/>
    <p:sldId id="286"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7" d="100"/>
          <a:sy n="87" d="100"/>
        </p:scale>
        <p:origin x="51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2C9F54-FC2F-4FC0-9C0C-BB6AE06E85D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AB699AA-9702-4C3C-886E-0C646E628EB9}" type="slidenum">
              <a:rPr lang="en-US" smtClean="0"/>
              <a:t>‹#›</a:t>
            </a:fld>
            <a:endParaRPr lang="en-US"/>
          </a:p>
        </p:txBody>
      </p:sp>
    </p:spTree>
    <p:extLst>
      <p:ext uri="{BB962C8B-B14F-4D97-AF65-F5344CB8AC3E}">
        <p14:creationId xmlns:p14="http://schemas.microsoft.com/office/powerpoint/2010/main" val="238391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2C9F54-FC2F-4FC0-9C0C-BB6AE06E85D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88218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2C9F54-FC2F-4FC0-9C0C-BB6AE06E85D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328954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2C9F54-FC2F-4FC0-9C0C-BB6AE06E85D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82209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D92C9F54-FC2F-4FC0-9C0C-BB6AE06E85D8}" type="datetimeFigureOut">
              <a:rPr lang="en-US" smtClean="0"/>
              <a:t>12/14/2018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AB699AA-9702-4C3C-886E-0C646E628EB9}" type="slidenum">
              <a:rPr lang="en-US" smtClean="0"/>
              <a:t>‹#›</a:t>
            </a:fld>
            <a:endParaRPr lang="en-US"/>
          </a:p>
        </p:txBody>
      </p:sp>
    </p:spTree>
    <p:extLst>
      <p:ext uri="{BB962C8B-B14F-4D97-AF65-F5344CB8AC3E}">
        <p14:creationId xmlns:p14="http://schemas.microsoft.com/office/powerpoint/2010/main" val="67550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2C9F54-FC2F-4FC0-9C0C-BB6AE06E85D8}"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25246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2C9F54-FC2F-4FC0-9C0C-BB6AE06E85D8}" type="datetimeFigureOut">
              <a:rPr lang="en-US" smtClean="0"/>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84301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2C9F54-FC2F-4FC0-9C0C-BB6AE06E85D8}" type="datetimeFigureOut">
              <a:rPr lang="en-US" smtClean="0"/>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150373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C9F54-FC2F-4FC0-9C0C-BB6AE06E85D8}" type="datetimeFigureOut">
              <a:rPr lang="en-US" smtClean="0"/>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170742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2C9F54-FC2F-4FC0-9C0C-BB6AE06E85D8}"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340433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2C9F54-FC2F-4FC0-9C0C-BB6AE06E85D8}" type="datetimeFigureOut">
              <a:rPr lang="en-US" smtClean="0"/>
              <a:t>12/14/2018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AB699AA-9702-4C3C-886E-0C646E628EB9}" type="slidenum">
              <a:rPr lang="en-US" smtClean="0"/>
              <a:t>‹#›</a:t>
            </a:fld>
            <a:endParaRPr lang="en-US"/>
          </a:p>
        </p:txBody>
      </p:sp>
    </p:spTree>
    <p:extLst>
      <p:ext uri="{BB962C8B-B14F-4D97-AF65-F5344CB8AC3E}">
        <p14:creationId xmlns:p14="http://schemas.microsoft.com/office/powerpoint/2010/main" val="115815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92C9F54-FC2F-4FC0-9C0C-BB6AE06E85D8}" type="datetimeFigureOut">
              <a:rPr lang="en-US" smtClean="0"/>
              <a:t>12/14/2018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AB699AA-9702-4C3C-886E-0C646E628EB9}" type="slidenum">
              <a:rPr lang="en-US" smtClean="0"/>
              <a:t>‹#›</a:t>
            </a:fld>
            <a:endParaRPr lang="en-US"/>
          </a:p>
        </p:txBody>
      </p:sp>
    </p:spTree>
    <p:extLst>
      <p:ext uri="{BB962C8B-B14F-4D97-AF65-F5344CB8AC3E}">
        <p14:creationId xmlns:p14="http://schemas.microsoft.com/office/powerpoint/2010/main" val="28651405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Emptied to be full</a:t>
            </a:r>
            <a:br>
              <a:rPr lang="en-US" dirty="0"/>
            </a:br>
            <a:r>
              <a:rPr lang="en-US" sz="5000" dirty="0"/>
              <a:t>Kenosis – Part 3</a:t>
            </a:r>
          </a:p>
        </p:txBody>
      </p:sp>
      <p:sp>
        <p:nvSpPr>
          <p:cNvPr id="3" name="Subtitle 2"/>
          <p:cNvSpPr>
            <a:spLocks noGrp="1"/>
          </p:cNvSpPr>
          <p:nvPr>
            <p:ph type="subTitle" idx="1"/>
          </p:nvPr>
        </p:nvSpPr>
        <p:spPr>
          <a:xfrm>
            <a:off x="1069848" y="4389119"/>
            <a:ext cx="10070592" cy="1352257"/>
          </a:xfrm>
        </p:spPr>
        <p:txBody>
          <a:bodyPr>
            <a:normAutofit/>
          </a:bodyPr>
          <a:lstStyle/>
          <a:p>
            <a:pPr algn="ctr"/>
            <a:endParaRPr lang="en-US" dirty="0"/>
          </a:p>
          <a:p>
            <a:pPr algn="ctr"/>
            <a:r>
              <a:rPr lang="en-US" dirty="0"/>
              <a:t>Light &amp; Life</a:t>
            </a:r>
          </a:p>
          <a:p>
            <a:pPr algn="ctr"/>
            <a:r>
              <a:rPr lang="en-US" dirty="0"/>
              <a:t>December 16, 2018</a:t>
            </a:r>
          </a:p>
        </p:txBody>
      </p:sp>
    </p:spTree>
    <p:extLst>
      <p:ext uri="{BB962C8B-B14F-4D97-AF65-F5344CB8AC3E}">
        <p14:creationId xmlns:p14="http://schemas.microsoft.com/office/powerpoint/2010/main" val="166273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4C122-6AAE-4668-925C-94D669310B42}"/>
              </a:ext>
            </a:extLst>
          </p:cNvPr>
          <p:cNvSpPr>
            <a:spLocks noGrp="1"/>
          </p:cNvSpPr>
          <p:nvPr>
            <p:ph idx="1"/>
          </p:nvPr>
        </p:nvSpPr>
        <p:spPr>
          <a:xfrm>
            <a:off x="3358662" y="879231"/>
            <a:ext cx="8701087" cy="5785338"/>
          </a:xfrm>
        </p:spPr>
        <p:txBody>
          <a:bodyPr>
            <a:noAutofit/>
          </a:bodyPr>
          <a:lstStyle/>
          <a:p>
            <a:pPr marL="0" indent="0">
              <a:buNone/>
            </a:pPr>
            <a:r>
              <a:rPr lang="en-US" sz="3400" b="1" dirty="0"/>
              <a:t>11 Then He said, “Go out, and stand on the mountain before the Lord.” And behold, the Lord passed by, and a great and strong wind tore into the mountains and broke the rocks in pieces before the Lord, </a:t>
            </a:r>
            <a:r>
              <a:rPr lang="en-US" sz="3400" b="1" i="1" dirty="0"/>
              <a:t>but</a:t>
            </a:r>
            <a:r>
              <a:rPr lang="en-US" sz="3400" b="1" dirty="0"/>
              <a:t> the Lord </a:t>
            </a:r>
            <a:r>
              <a:rPr lang="en-US" sz="3400" b="1" i="1" dirty="0"/>
              <a:t>was</a:t>
            </a:r>
            <a:r>
              <a:rPr lang="en-US" sz="3400" b="1" dirty="0"/>
              <a:t> not in the wind; and after the wind an earthquake, </a:t>
            </a:r>
            <a:r>
              <a:rPr lang="en-US" sz="3400" b="1" i="1" dirty="0"/>
              <a:t>but</a:t>
            </a:r>
            <a:r>
              <a:rPr lang="en-US" sz="3400" b="1" dirty="0"/>
              <a:t> the Lord </a:t>
            </a:r>
            <a:r>
              <a:rPr lang="en-US" sz="3400" b="1" i="1" dirty="0"/>
              <a:t>was</a:t>
            </a:r>
            <a:r>
              <a:rPr lang="en-US" sz="3400" b="1" dirty="0"/>
              <a:t> not in the earthquake; 12 and after the earthquake a fire, </a:t>
            </a:r>
            <a:r>
              <a:rPr lang="en-US" sz="3400" b="1" i="1" dirty="0"/>
              <a:t>but</a:t>
            </a:r>
            <a:r>
              <a:rPr lang="en-US" sz="3400" b="1" dirty="0"/>
              <a:t> the Lord </a:t>
            </a:r>
            <a:r>
              <a:rPr lang="en-US" sz="3400" b="1" i="1" dirty="0"/>
              <a:t>was</a:t>
            </a:r>
            <a:r>
              <a:rPr lang="en-US" sz="3400" b="1" dirty="0"/>
              <a:t> not in the fire; and after the fire a still small voice. (1 Kings 19:11,12)</a:t>
            </a:r>
            <a:endParaRPr lang="en-US" sz="3400" dirty="0"/>
          </a:p>
        </p:txBody>
      </p:sp>
      <p:pic>
        <p:nvPicPr>
          <p:cNvPr id="4" name="Picture 3">
            <a:extLst>
              <a:ext uri="{FF2B5EF4-FFF2-40B4-BE49-F238E27FC236}">
                <a16:creationId xmlns:a16="http://schemas.microsoft.com/office/drawing/2014/main" id="{D324BE0B-3C14-48FA-A2FE-65EA838C0FB6}"/>
              </a:ext>
            </a:extLst>
          </p:cNvPr>
          <p:cNvPicPr>
            <a:picLocks noChangeAspect="1"/>
          </p:cNvPicPr>
          <p:nvPr/>
        </p:nvPicPr>
        <p:blipFill>
          <a:blip r:embed="rId2"/>
          <a:stretch>
            <a:fillRect/>
          </a:stretch>
        </p:blipFill>
        <p:spPr>
          <a:xfrm>
            <a:off x="325681" y="1696915"/>
            <a:ext cx="2924175" cy="4000500"/>
          </a:xfrm>
          <a:prstGeom prst="rect">
            <a:avLst/>
          </a:prstGeom>
        </p:spPr>
      </p:pic>
    </p:spTree>
    <p:extLst>
      <p:ext uri="{BB962C8B-B14F-4D97-AF65-F5344CB8AC3E}">
        <p14:creationId xmlns:p14="http://schemas.microsoft.com/office/powerpoint/2010/main" val="294392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B90735-9E83-4DBF-A0D8-47CCB5959FA7}"/>
              </a:ext>
            </a:extLst>
          </p:cNvPr>
          <p:cNvSpPr>
            <a:spLocks noGrp="1"/>
          </p:cNvSpPr>
          <p:nvPr>
            <p:ph idx="1"/>
          </p:nvPr>
        </p:nvSpPr>
        <p:spPr>
          <a:xfrm>
            <a:off x="329938" y="1304925"/>
            <a:ext cx="7284200" cy="4752975"/>
          </a:xfrm>
        </p:spPr>
        <p:txBody>
          <a:bodyPr>
            <a:normAutofit fontScale="92500" lnSpcReduction="10000"/>
          </a:bodyPr>
          <a:lstStyle/>
          <a:p>
            <a:r>
              <a:rPr lang="en-US" sz="3200" dirty="0"/>
              <a:t>Now in the morning, having risen a long while before daylight, He went out and departed to a solitary place; and there He prayed. (Mark 1:35) </a:t>
            </a:r>
          </a:p>
          <a:p>
            <a:endParaRPr lang="en-US" sz="3200" dirty="0"/>
          </a:p>
          <a:p>
            <a:r>
              <a:rPr lang="en-US" sz="3200" dirty="0"/>
              <a:t>Now it came to pass in those days that He went out to the mountain to pray, and continued all night in prayer to God. (Luke 6:12)</a:t>
            </a:r>
          </a:p>
          <a:p>
            <a:pPr marL="0" indent="0">
              <a:buNone/>
            </a:pPr>
            <a:br>
              <a:rPr lang="en-US" sz="3200" dirty="0"/>
            </a:br>
            <a:endParaRPr lang="en-US" sz="3200" dirty="0"/>
          </a:p>
        </p:txBody>
      </p:sp>
      <p:pic>
        <p:nvPicPr>
          <p:cNvPr id="4" name="Picture 3">
            <a:extLst>
              <a:ext uri="{FF2B5EF4-FFF2-40B4-BE49-F238E27FC236}">
                <a16:creationId xmlns:a16="http://schemas.microsoft.com/office/drawing/2014/main" id="{7F3D82D3-E0D4-4B7E-BB95-39918F81A024}"/>
              </a:ext>
            </a:extLst>
          </p:cNvPr>
          <p:cNvPicPr>
            <a:picLocks noChangeAspect="1"/>
          </p:cNvPicPr>
          <p:nvPr/>
        </p:nvPicPr>
        <p:blipFill>
          <a:blip r:embed="rId2"/>
          <a:stretch>
            <a:fillRect/>
          </a:stretch>
        </p:blipFill>
        <p:spPr>
          <a:xfrm>
            <a:off x="8207121" y="1304925"/>
            <a:ext cx="3048000" cy="4752975"/>
          </a:xfrm>
          <a:prstGeom prst="rect">
            <a:avLst/>
          </a:prstGeom>
        </p:spPr>
      </p:pic>
    </p:spTree>
    <p:extLst>
      <p:ext uri="{BB962C8B-B14F-4D97-AF65-F5344CB8AC3E}">
        <p14:creationId xmlns:p14="http://schemas.microsoft.com/office/powerpoint/2010/main" val="427970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1281-E263-40F8-8635-6DAD0FDF4D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AE6B42-8505-408C-B169-5824758B7D48}"/>
              </a:ext>
            </a:extLst>
          </p:cNvPr>
          <p:cNvSpPr>
            <a:spLocks noGrp="1"/>
          </p:cNvSpPr>
          <p:nvPr>
            <p:ph idx="1"/>
          </p:nvPr>
        </p:nvSpPr>
        <p:spPr>
          <a:xfrm>
            <a:off x="1069848" y="3675506"/>
            <a:ext cx="10058400" cy="2496693"/>
          </a:xfrm>
        </p:spPr>
        <p:txBody>
          <a:bodyPr>
            <a:normAutofit/>
          </a:bodyPr>
          <a:lstStyle/>
          <a:p>
            <a:r>
              <a:rPr lang="en-US" sz="3200" b="1" dirty="0"/>
              <a:t>And Jesus answered and said to her, “Martha, Martha, you are worried and troubled about many things. 42 But one thing is needed, and Mary has chosen that good part, which will not be taken away from her.” (Luke 10:41,42)</a:t>
            </a:r>
            <a:endParaRPr lang="en-US" sz="3200" dirty="0"/>
          </a:p>
        </p:txBody>
      </p:sp>
      <p:pic>
        <p:nvPicPr>
          <p:cNvPr id="4" name="Picture 3">
            <a:extLst>
              <a:ext uri="{FF2B5EF4-FFF2-40B4-BE49-F238E27FC236}">
                <a16:creationId xmlns:a16="http://schemas.microsoft.com/office/drawing/2014/main" id="{D1E2C9CF-7D5F-4F15-98AF-DA328BDF33AE}"/>
              </a:ext>
            </a:extLst>
          </p:cNvPr>
          <p:cNvPicPr>
            <a:picLocks noChangeAspect="1"/>
          </p:cNvPicPr>
          <p:nvPr/>
        </p:nvPicPr>
        <p:blipFill>
          <a:blip r:embed="rId2"/>
          <a:stretch>
            <a:fillRect/>
          </a:stretch>
        </p:blipFill>
        <p:spPr>
          <a:xfrm>
            <a:off x="3873744" y="238125"/>
            <a:ext cx="4286250" cy="3190875"/>
          </a:xfrm>
          <a:prstGeom prst="rect">
            <a:avLst/>
          </a:prstGeom>
        </p:spPr>
      </p:pic>
    </p:spTree>
    <p:extLst>
      <p:ext uri="{BB962C8B-B14F-4D97-AF65-F5344CB8AC3E}">
        <p14:creationId xmlns:p14="http://schemas.microsoft.com/office/powerpoint/2010/main" val="43628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B091A6-8549-42EC-94C8-58163959C70F}"/>
              </a:ext>
            </a:extLst>
          </p:cNvPr>
          <p:cNvSpPr>
            <a:spLocks noGrp="1"/>
          </p:cNvSpPr>
          <p:nvPr>
            <p:ph idx="1"/>
          </p:nvPr>
        </p:nvSpPr>
        <p:spPr>
          <a:xfrm>
            <a:off x="1063752" y="1345223"/>
            <a:ext cx="10064496" cy="4826977"/>
          </a:xfrm>
        </p:spPr>
        <p:txBody>
          <a:bodyPr>
            <a:normAutofit/>
          </a:bodyPr>
          <a:lstStyle/>
          <a:p>
            <a:pPr marL="0" indent="0">
              <a:buNone/>
            </a:pPr>
            <a:r>
              <a:rPr lang="en-US" sz="3800" dirty="0"/>
              <a:t>1) I must schedule daily quiet time with God</a:t>
            </a:r>
          </a:p>
        </p:txBody>
      </p:sp>
      <p:pic>
        <p:nvPicPr>
          <p:cNvPr id="4" name="Picture 3">
            <a:extLst>
              <a:ext uri="{FF2B5EF4-FFF2-40B4-BE49-F238E27FC236}">
                <a16:creationId xmlns:a16="http://schemas.microsoft.com/office/drawing/2014/main" id="{87B1DA01-8C14-41ED-B849-6DE264FA3DB4}"/>
              </a:ext>
            </a:extLst>
          </p:cNvPr>
          <p:cNvPicPr>
            <a:picLocks noChangeAspect="1"/>
          </p:cNvPicPr>
          <p:nvPr/>
        </p:nvPicPr>
        <p:blipFill>
          <a:blip r:embed="rId2"/>
          <a:stretch>
            <a:fillRect/>
          </a:stretch>
        </p:blipFill>
        <p:spPr>
          <a:xfrm>
            <a:off x="2785103" y="2602523"/>
            <a:ext cx="6129423" cy="3202624"/>
          </a:xfrm>
          <a:prstGeom prst="rect">
            <a:avLst/>
          </a:prstGeom>
        </p:spPr>
      </p:pic>
    </p:spTree>
    <p:extLst>
      <p:ext uri="{BB962C8B-B14F-4D97-AF65-F5344CB8AC3E}">
        <p14:creationId xmlns:p14="http://schemas.microsoft.com/office/powerpoint/2010/main" val="306513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B091A6-8549-42EC-94C8-58163959C70F}"/>
              </a:ext>
            </a:extLst>
          </p:cNvPr>
          <p:cNvSpPr>
            <a:spLocks noGrp="1"/>
          </p:cNvSpPr>
          <p:nvPr>
            <p:ph idx="1"/>
          </p:nvPr>
        </p:nvSpPr>
        <p:spPr>
          <a:xfrm>
            <a:off x="1063752" y="1345223"/>
            <a:ext cx="10064496" cy="4826977"/>
          </a:xfrm>
        </p:spPr>
        <p:txBody>
          <a:bodyPr>
            <a:normAutofit/>
          </a:bodyPr>
          <a:lstStyle/>
          <a:p>
            <a:pPr marL="0" indent="0">
              <a:buNone/>
            </a:pPr>
            <a:r>
              <a:rPr lang="en-US" sz="3800" dirty="0"/>
              <a:t>2) I need general times of quiet in my life</a:t>
            </a:r>
          </a:p>
        </p:txBody>
      </p:sp>
      <p:pic>
        <p:nvPicPr>
          <p:cNvPr id="7" name="Picture 6">
            <a:extLst>
              <a:ext uri="{FF2B5EF4-FFF2-40B4-BE49-F238E27FC236}">
                <a16:creationId xmlns:a16="http://schemas.microsoft.com/office/drawing/2014/main" id="{556F3EA5-5EC8-4FB3-8438-46C8349DCAA0}"/>
              </a:ext>
            </a:extLst>
          </p:cNvPr>
          <p:cNvPicPr>
            <a:picLocks noChangeAspect="1"/>
          </p:cNvPicPr>
          <p:nvPr/>
        </p:nvPicPr>
        <p:blipFill>
          <a:blip r:embed="rId2"/>
          <a:stretch>
            <a:fillRect/>
          </a:stretch>
        </p:blipFill>
        <p:spPr>
          <a:xfrm>
            <a:off x="2883643" y="2047875"/>
            <a:ext cx="6191250" cy="4124325"/>
          </a:xfrm>
          <a:prstGeom prst="rect">
            <a:avLst/>
          </a:prstGeom>
        </p:spPr>
      </p:pic>
    </p:spTree>
    <p:extLst>
      <p:ext uri="{BB962C8B-B14F-4D97-AF65-F5344CB8AC3E}">
        <p14:creationId xmlns:p14="http://schemas.microsoft.com/office/powerpoint/2010/main" val="194944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EA02-CB30-4BAB-838A-11EA9CA6A168}"/>
              </a:ext>
            </a:extLst>
          </p:cNvPr>
          <p:cNvSpPr>
            <a:spLocks noGrp="1"/>
          </p:cNvSpPr>
          <p:nvPr>
            <p:ph type="title"/>
          </p:nvPr>
        </p:nvSpPr>
        <p:spPr/>
        <p:txBody>
          <a:bodyPr/>
          <a:lstStyle/>
          <a:p>
            <a:r>
              <a:rPr lang="en-US" dirty="0"/>
              <a:t>I need to serve!</a:t>
            </a:r>
          </a:p>
        </p:txBody>
      </p:sp>
      <p:sp>
        <p:nvSpPr>
          <p:cNvPr id="3" name="Content Placeholder 2">
            <a:extLst>
              <a:ext uri="{FF2B5EF4-FFF2-40B4-BE49-F238E27FC236}">
                <a16:creationId xmlns:a16="http://schemas.microsoft.com/office/drawing/2014/main" id="{AC4D4C2A-0D45-4EF7-9387-1BA4799D6603}"/>
              </a:ext>
            </a:extLst>
          </p:cNvPr>
          <p:cNvSpPr>
            <a:spLocks noGrp="1"/>
          </p:cNvSpPr>
          <p:nvPr>
            <p:ph idx="1"/>
          </p:nvPr>
        </p:nvSpPr>
        <p:spPr>
          <a:xfrm>
            <a:off x="1069848" y="2121408"/>
            <a:ext cx="6702552" cy="4332146"/>
          </a:xfrm>
        </p:spPr>
        <p:txBody>
          <a:bodyPr>
            <a:normAutofit lnSpcReduction="10000"/>
          </a:bodyPr>
          <a:lstStyle/>
          <a:p>
            <a:pPr fontAlgn="base"/>
            <a:r>
              <a:rPr lang="en-US" sz="3200" b="1" dirty="0"/>
              <a:t>For even the Son of Man did not come to be served, but to serve, and to give His life a ransom for many.” (Mark 10:45)</a:t>
            </a:r>
          </a:p>
          <a:p>
            <a:pPr fontAlgn="base"/>
            <a:endParaRPr lang="en-US" sz="3200" b="1" dirty="0"/>
          </a:p>
          <a:p>
            <a:pPr fontAlgn="base"/>
            <a:r>
              <a:rPr lang="en-US" sz="3200" b="1" dirty="0"/>
              <a:t>For we are God’s </a:t>
            </a:r>
            <a:r>
              <a:rPr lang="en-US" sz="3200" b="1" u="sng" dirty="0"/>
              <a:t>fellow workers </a:t>
            </a:r>
            <a:r>
              <a:rPr lang="en-US" sz="3200" b="1" dirty="0"/>
              <a:t>(1 Cor. 3:9)</a:t>
            </a:r>
            <a:endParaRPr lang="en-US" sz="3200" dirty="0"/>
          </a:p>
          <a:p>
            <a:pPr marL="0" indent="0">
              <a:buNone/>
            </a:pPr>
            <a:br>
              <a:rPr lang="en-US" sz="3200" dirty="0"/>
            </a:br>
            <a:endParaRPr lang="en-US" sz="3200" dirty="0"/>
          </a:p>
        </p:txBody>
      </p:sp>
      <p:pic>
        <p:nvPicPr>
          <p:cNvPr id="4098" name="Picture 2" descr="Image result for christ washing feet coptic">
            <a:extLst>
              <a:ext uri="{FF2B5EF4-FFF2-40B4-BE49-F238E27FC236}">
                <a16:creationId xmlns:a16="http://schemas.microsoft.com/office/drawing/2014/main" id="{15CD0E82-79E9-486A-9019-142E1B96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833" y="1204546"/>
            <a:ext cx="3352852" cy="492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7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6393-4236-41BD-BC72-BC76DF3668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C65004-7335-46D1-8D9E-37F6F575B78A}"/>
              </a:ext>
            </a:extLst>
          </p:cNvPr>
          <p:cNvSpPr>
            <a:spLocks noGrp="1"/>
          </p:cNvSpPr>
          <p:nvPr>
            <p:ph idx="1"/>
          </p:nvPr>
        </p:nvSpPr>
        <p:spPr/>
        <p:txBody>
          <a:bodyPr>
            <a:normAutofit/>
          </a:bodyPr>
          <a:lstStyle/>
          <a:p>
            <a:r>
              <a:rPr lang="en-US" sz="3600" b="1" dirty="0"/>
              <a:t>I now rejoice in my sufferings for you, and fill up in my flesh what is lacking in the afflictions of Christ, for the sake of His body, which is the church, (Col. 1:24)</a:t>
            </a:r>
            <a:endParaRPr lang="en-US" sz="3600" dirty="0"/>
          </a:p>
          <a:p>
            <a:endParaRPr lang="en-US" sz="3600" dirty="0"/>
          </a:p>
        </p:txBody>
      </p:sp>
    </p:spTree>
    <p:extLst>
      <p:ext uri="{BB962C8B-B14F-4D97-AF65-F5344CB8AC3E}">
        <p14:creationId xmlns:p14="http://schemas.microsoft.com/office/powerpoint/2010/main" val="308129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B422-327B-4B1D-9946-4091F306E3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60BE7A-85DC-4990-A369-DED558B97653}"/>
              </a:ext>
            </a:extLst>
          </p:cNvPr>
          <p:cNvSpPr>
            <a:spLocks noGrp="1"/>
          </p:cNvSpPr>
          <p:nvPr>
            <p:ph idx="1"/>
          </p:nvPr>
        </p:nvSpPr>
        <p:spPr>
          <a:xfrm>
            <a:off x="6670430" y="861646"/>
            <a:ext cx="5014547" cy="5511722"/>
          </a:xfrm>
        </p:spPr>
        <p:txBody>
          <a:bodyPr>
            <a:normAutofit/>
          </a:bodyPr>
          <a:lstStyle/>
          <a:p>
            <a:r>
              <a:rPr lang="en-US" sz="3800" dirty="0"/>
              <a:t>But the ones that fell on the good ground are those who, having heard the word with a noble and good heart, keep it and bear fruit with</a:t>
            </a:r>
            <a:r>
              <a:rPr lang="en-US" sz="3800" b="1" dirty="0"/>
              <a:t> </a:t>
            </a:r>
            <a:r>
              <a:rPr lang="en-US" sz="3800" b="1" u="sng" dirty="0"/>
              <a:t>patience</a:t>
            </a:r>
            <a:r>
              <a:rPr lang="en-US" sz="3800" dirty="0"/>
              <a:t>. (Luke 8:15)</a:t>
            </a:r>
          </a:p>
        </p:txBody>
      </p:sp>
      <p:pic>
        <p:nvPicPr>
          <p:cNvPr id="4" name="Picture 3">
            <a:extLst>
              <a:ext uri="{FF2B5EF4-FFF2-40B4-BE49-F238E27FC236}">
                <a16:creationId xmlns:a16="http://schemas.microsoft.com/office/drawing/2014/main" id="{55A8428E-46F0-4A3B-8099-E05DF4040B76}"/>
              </a:ext>
            </a:extLst>
          </p:cNvPr>
          <p:cNvPicPr>
            <a:picLocks noChangeAspect="1"/>
          </p:cNvPicPr>
          <p:nvPr/>
        </p:nvPicPr>
        <p:blipFill>
          <a:blip r:embed="rId2"/>
          <a:stretch>
            <a:fillRect/>
          </a:stretch>
        </p:blipFill>
        <p:spPr>
          <a:xfrm>
            <a:off x="875831" y="1331859"/>
            <a:ext cx="5592376" cy="4194282"/>
          </a:xfrm>
          <a:prstGeom prst="rect">
            <a:avLst/>
          </a:prstGeom>
        </p:spPr>
      </p:pic>
    </p:spTree>
    <p:extLst>
      <p:ext uri="{BB962C8B-B14F-4D97-AF65-F5344CB8AC3E}">
        <p14:creationId xmlns:p14="http://schemas.microsoft.com/office/powerpoint/2010/main" val="24319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03064-6B46-4CA4-8571-126492948ED2}"/>
              </a:ext>
            </a:extLst>
          </p:cNvPr>
          <p:cNvSpPr>
            <a:spLocks noGrp="1"/>
          </p:cNvSpPr>
          <p:nvPr>
            <p:ph idx="1"/>
          </p:nvPr>
        </p:nvSpPr>
        <p:spPr>
          <a:xfrm>
            <a:off x="885217" y="1157591"/>
            <a:ext cx="6760723" cy="5029199"/>
          </a:xfrm>
        </p:spPr>
        <p:txBody>
          <a:bodyPr>
            <a:normAutofit/>
          </a:bodyPr>
          <a:lstStyle/>
          <a:p>
            <a:r>
              <a:rPr lang="en-US" sz="4800" dirty="0"/>
              <a:t>A disciple is not above his teacher, but everyone who is </a:t>
            </a:r>
            <a:r>
              <a:rPr lang="en-US" sz="4800" b="1" u="sng" dirty="0"/>
              <a:t>perfectly trained </a:t>
            </a:r>
            <a:r>
              <a:rPr lang="en-US" sz="4800" dirty="0"/>
              <a:t>will be like his teacher. (Luke 6:40)</a:t>
            </a:r>
          </a:p>
        </p:txBody>
      </p:sp>
      <p:pic>
        <p:nvPicPr>
          <p:cNvPr id="4" name="Picture 3">
            <a:extLst>
              <a:ext uri="{FF2B5EF4-FFF2-40B4-BE49-F238E27FC236}">
                <a16:creationId xmlns:a16="http://schemas.microsoft.com/office/drawing/2014/main" id="{CA6FF2F6-F55A-42BA-B7AF-552C3DD7B36B}"/>
              </a:ext>
            </a:extLst>
          </p:cNvPr>
          <p:cNvPicPr>
            <a:picLocks noChangeAspect="1"/>
          </p:cNvPicPr>
          <p:nvPr/>
        </p:nvPicPr>
        <p:blipFill>
          <a:blip r:embed="rId2"/>
          <a:stretch>
            <a:fillRect/>
          </a:stretch>
        </p:blipFill>
        <p:spPr>
          <a:xfrm>
            <a:off x="7831159" y="785696"/>
            <a:ext cx="3945182" cy="5099538"/>
          </a:xfrm>
          <a:prstGeom prst="rect">
            <a:avLst/>
          </a:prstGeom>
        </p:spPr>
      </p:pic>
    </p:spTree>
    <p:extLst>
      <p:ext uri="{BB962C8B-B14F-4D97-AF65-F5344CB8AC3E}">
        <p14:creationId xmlns:p14="http://schemas.microsoft.com/office/powerpoint/2010/main" val="144752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6600" y="1784839"/>
            <a:ext cx="10910867" cy="4632710"/>
          </a:xfrm>
        </p:spPr>
        <p:txBody>
          <a:bodyPr>
            <a:noAutofit/>
          </a:bodyPr>
          <a:lstStyle/>
          <a:p>
            <a:r>
              <a:rPr lang="en-US" sz="3600" dirty="0"/>
              <a:t>who, being in the form of God, did not consider it robbery to be equal with God, but </a:t>
            </a:r>
            <a:r>
              <a:rPr lang="en-US" sz="3600" b="1" u="sng" dirty="0"/>
              <a:t>made Himself of no reputation</a:t>
            </a:r>
            <a:r>
              <a:rPr lang="en-US" sz="3600" dirty="0"/>
              <a:t>, taking the form of a bondservant, </a:t>
            </a:r>
            <a:r>
              <a:rPr lang="en-US" sz="3600" i="1" dirty="0"/>
              <a:t>and </a:t>
            </a:r>
            <a:r>
              <a:rPr lang="en-US" sz="3600" dirty="0"/>
              <a:t>coming in the likeness of men. (Phil. 2:6,7)</a:t>
            </a:r>
          </a:p>
        </p:txBody>
      </p:sp>
    </p:spTree>
    <p:extLst>
      <p:ext uri="{BB962C8B-B14F-4D97-AF65-F5344CB8AC3E}">
        <p14:creationId xmlns:p14="http://schemas.microsoft.com/office/powerpoint/2010/main" val="93274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house with trees in the background&#10;&#10;Description generated with very high confidence">
            <a:extLst>
              <a:ext uri="{FF2B5EF4-FFF2-40B4-BE49-F238E27FC236}">
                <a16:creationId xmlns:a16="http://schemas.microsoft.com/office/drawing/2014/main" id="{373F7DBE-031B-43B3-9051-659F54C5C8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139" y="1834259"/>
            <a:ext cx="5568778" cy="3698666"/>
          </a:xfrm>
        </p:spPr>
      </p:pic>
      <p:pic>
        <p:nvPicPr>
          <p:cNvPr id="9" name="Picture 8" descr="A large white house&#10;&#10;Description generated with very high confidence">
            <a:extLst>
              <a:ext uri="{FF2B5EF4-FFF2-40B4-BE49-F238E27FC236}">
                <a16:creationId xmlns:a16="http://schemas.microsoft.com/office/drawing/2014/main" id="{0C5C1847-C8B3-40B1-92DF-C250119E3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085" y="1834259"/>
            <a:ext cx="5469211" cy="3673351"/>
          </a:xfrm>
          <a:prstGeom prst="rect">
            <a:avLst/>
          </a:prstGeom>
        </p:spPr>
      </p:pic>
      <p:sp>
        <p:nvSpPr>
          <p:cNvPr id="10" name="TextBox 9">
            <a:extLst>
              <a:ext uri="{FF2B5EF4-FFF2-40B4-BE49-F238E27FC236}">
                <a16:creationId xmlns:a16="http://schemas.microsoft.com/office/drawing/2014/main" id="{FFF7A986-BAE7-4B6A-8DCB-8B3CC66794E9}"/>
              </a:ext>
            </a:extLst>
          </p:cNvPr>
          <p:cNvSpPr txBox="1"/>
          <p:nvPr/>
        </p:nvSpPr>
        <p:spPr>
          <a:xfrm>
            <a:off x="942680" y="5703216"/>
            <a:ext cx="4506013" cy="923330"/>
          </a:xfrm>
          <a:prstGeom prst="rect">
            <a:avLst/>
          </a:prstGeom>
          <a:noFill/>
        </p:spPr>
        <p:txBody>
          <a:bodyPr wrap="square" rtlCol="0">
            <a:spAutoFit/>
          </a:bodyPr>
          <a:lstStyle/>
          <a:p>
            <a:pPr algn="ctr"/>
            <a:r>
              <a:rPr lang="en-US" sz="5400" b="1" dirty="0"/>
              <a:t>Before</a:t>
            </a:r>
          </a:p>
        </p:txBody>
      </p:sp>
      <p:sp>
        <p:nvSpPr>
          <p:cNvPr id="11" name="TextBox 10">
            <a:extLst>
              <a:ext uri="{FF2B5EF4-FFF2-40B4-BE49-F238E27FC236}">
                <a16:creationId xmlns:a16="http://schemas.microsoft.com/office/drawing/2014/main" id="{34F6EE08-B471-4540-88D5-80C237CED745}"/>
              </a:ext>
            </a:extLst>
          </p:cNvPr>
          <p:cNvSpPr txBox="1"/>
          <p:nvPr/>
        </p:nvSpPr>
        <p:spPr>
          <a:xfrm>
            <a:off x="6825683" y="5667986"/>
            <a:ext cx="4506013" cy="923330"/>
          </a:xfrm>
          <a:prstGeom prst="rect">
            <a:avLst/>
          </a:prstGeom>
          <a:noFill/>
        </p:spPr>
        <p:txBody>
          <a:bodyPr wrap="square" rtlCol="0">
            <a:spAutoFit/>
          </a:bodyPr>
          <a:lstStyle/>
          <a:p>
            <a:pPr algn="ctr"/>
            <a:r>
              <a:rPr lang="en-US" sz="5400" b="1" dirty="0"/>
              <a:t>After</a:t>
            </a:r>
          </a:p>
        </p:txBody>
      </p:sp>
      <p:pic>
        <p:nvPicPr>
          <p:cNvPr id="13" name="Picture 12">
            <a:extLst>
              <a:ext uri="{FF2B5EF4-FFF2-40B4-BE49-F238E27FC236}">
                <a16:creationId xmlns:a16="http://schemas.microsoft.com/office/drawing/2014/main" id="{828EBABC-2B60-4A7A-A043-1A23E19F8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308" y="-272561"/>
            <a:ext cx="3716102" cy="2626046"/>
          </a:xfrm>
          <a:prstGeom prst="rect">
            <a:avLst/>
          </a:prstGeom>
        </p:spPr>
      </p:pic>
    </p:spTree>
    <p:extLst>
      <p:ext uri="{BB962C8B-B14F-4D97-AF65-F5344CB8AC3E}">
        <p14:creationId xmlns:p14="http://schemas.microsoft.com/office/powerpoint/2010/main" val="189833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27" y="0"/>
            <a:ext cx="10972800" cy="1099322"/>
          </a:xfrm>
        </p:spPr>
        <p:txBody>
          <a:bodyPr/>
          <a:lstStyle/>
          <a:p>
            <a:pPr algn="l"/>
            <a:endParaRPr lang="en-US" b="1" dirty="0"/>
          </a:p>
        </p:txBody>
      </p:sp>
      <p:sp>
        <p:nvSpPr>
          <p:cNvPr id="3" name="Content Placeholder 2"/>
          <p:cNvSpPr>
            <a:spLocks noGrp="1"/>
          </p:cNvSpPr>
          <p:nvPr>
            <p:ph idx="1"/>
          </p:nvPr>
        </p:nvSpPr>
        <p:spPr>
          <a:xfrm>
            <a:off x="4035670" y="1569412"/>
            <a:ext cx="7949304" cy="4665140"/>
          </a:xfrm>
        </p:spPr>
        <p:txBody>
          <a:bodyPr>
            <a:noAutofit/>
          </a:bodyPr>
          <a:lstStyle/>
          <a:p>
            <a:r>
              <a:rPr lang="en-US" sz="3600" b="1" baseline="30000" dirty="0"/>
              <a:t>5 </a:t>
            </a:r>
            <a:r>
              <a:rPr lang="en-US" sz="3600" b="1" u="sng" dirty="0"/>
              <a:t>Let this mind be in you </a:t>
            </a:r>
            <a:r>
              <a:rPr lang="en-US" sz="3600" dirty="0"/>
              <a:t>which was also in Christ Jesus, </a:t>
            </a:r>
            <a:r>
              <a:rPr lang="en-US" sz="3600" b="1" baseline="30000" dirty="0"/>
              <a:t>6 </a:t>
            </a:r>
            <a:r>
              <a:rPr lang="en-US" sz="3600" dirty="0"/>
              <a:t>who, being in the form of God, did not consider it robbery to be equal with God, </a:t>
            </a:r>
            <a:r>
              <a:rPr lang="en-US" sz="3600" b="1" baseline="30000" dirty="0"/>
              <a:t>7 </a:t>
            </a:r>
            <a:r>
              <a:rPr lang="en-US" sz="3600" dirty="0"/>
              <a:t>but made Himself of no reputation, taking the form of a bondservant, </a:t>
            </a:r>
            <a:r>
              <a:rPr lang="en-US" sz="3600" i="1" dirty="0"/>
              <a:t>and </a:t>
            </a:r>
            <a:r>
              <a:rPr lang="en-US" sz="3600" dirty="0"/>
              <a:t>coming in the likeness of men. </a:t>
            </a:r>
            <a:endParaRPr lang="en-US" sz="3600" b="1" dirty="0"/>
          </a:p>
        </p:txBody>
      </p:sp>
      <p:pic>
        <p:nvPicPr>
          <p:cNvPr id="8" name="Picture 7" descr="A picture containing clipart&#10;&#10;Description generated with high confidence">
            <a:extLst>
              <a:ext uri="{FF2B5EF4-FFF2-40B4-BE49-F238E27FC236}">
                <a16:creationId xmlns:a16="http://schemas.microsoft.com/office/drawing/2014/main" id="{A64E0D67-69E0-4C05-8B73-ED18DB884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41" y="1430034"/>
            <a:ext cx="3344817" cy="4665140"/>
          </a:xfrm>
          <a:prstGeom prst="rect">
            <a:avLst/>
          </a:prstGeom>
        </p:spPr>
      </p:pic>
    </p:spTree>
    <p:extLst>
      <p:ext uri="{BB962C8B-B14F-4D97-AF65-F5344CB8AC3E}">
        <p14:creationId xmlns:p14="http://schemas.microsoft.com/office/powerpoint/2010/main" val="83243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F128-10D8-4ACC-A4B9-10F29613D6CC}"/>
              </a:ext>
            </a:extLst>
          </p:cNvPr>
          <p:cNvSpPr>
            <a:spLocks noGrp="1"/>
          </p:cNvSpPr>
          <p:nvPr>
            <p:ph type="title"/>
          </p:nvPr>
        </p:nvSpPr>
        <p:spPr>
          <a:xfrm>
            <a:off x="1069848" y="484632"/>
            <a:ext cx="10058400" cy="1609344"/>
          </a:xfrm>
        </p:spPr>
        <p:txBody>
          <a:bodyPr>
            <a:normAutofit/>
          </a:bodyPr>
          <a:lstStyle/>
          <a:p>
            <a:pPr algn="ctr"/>
            <a:r>
              <a:rPr lang="en-US" sz="9600" dirty="0"/>
              <a:t>I need to SLOW DOWN!</a:t>
            </a:r>
          </a:p>
        </p:txBody>
      </p:sp>
      <p:pic>
        <p:nvPicPr>
          <p:cNvPr id="16" name="Picture 15">
            <a:extLst>
              <a:ext uri="{FF2B5EF4-FFF2-40B4-BE49-F238E27FC236}">
                <a16:creationId xmlns:a16="http://schemas.microsoft.com/office/drawing/2014/main" id="{00B13674-13C2-4C55-B203-9C4580E6E624}"/>
              </a:ext>
            </a:extLst>
          </p:cNvPr>
          <p:cNvPicPr>
            <a:picLocks noChangeAspect="1"/>
          </p:cNvPicPr>
          <p:nvPr/>
        </p:nvPicPr>
        <p:blipFill>
          <a:blip r:embed="rId2"/>
          <a:stretch>
            <a:fillRect/>
          </a:stretch>
        </p:blipFill>
        <p:spPr>
          <a:xfrm>
            <a:off x="2869254" y="1925193"/>
            <a:ext cx="6667500" cy="4448175"/>
          </a:xfrm>
          <a:prstGeom prst="rect">
            <a:avLst/>
          </a:prstGeom>
        </p:spPr>
      </p:pic>
    </p:spTree>
    <p:extLst>
      <p:ext uri="{BB962C8B-B14F-4D97-AF65-F5344CB8AC3E}">
        <p14:creationId xmlns:p14="http://schemas.microsoft.com/office/powerpoint/2010/main" val="184614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B9A-00C3-488F-9392-B493A989DBBE}"/>
              </a:ext>
            </a:extLst>
          </p:cNvPr>
          <p:cNvSpPr>
            <a:spLocks noGrp="1"/>
          </p:cNvSpPr>
          <p:nvPr>
            <p:ph type="title"/>
          </p:nvPr>
        </p:nvSpPr>
        <p:spPr/>
        <p:txBody>
          <a:bodyPr/>
          <a:lstStyle/>
          <a:p>
            <a:r>
              <a:rPr lang="en-US" dirty="0"/>
              <a:t>Created for Rest not Toil</a:t>
            </a:r>
          </a:p>
        </p:txBody>
      </p:sp>
      <p:sp>
        <p:nvSpPr>
          <p:cNvPr id="3" name="Content Placeholder 2">
            <a:extLst>
              <a:ext uri="{FF2B5EF4-FFF2-40B4-BE49-F238E27FC236}">
                <a16:creationId xmlns:a16="http://schemas.microsoft.com/office/drawing/2014/main" id="{6A847F56-B680-4D35-BEB6-8EE346E4CD5E}"/>
              </a:ext>
            </a:extLst>
          </p:cNvPr>
          <p:cNvSpPr>
            <a:spLocks noGrp="1"/>
          </p:cNvSpPr>
          <p:nvPr>
            <p:ph idx="1"/>
          </p:nvPr>
        </p:nvSpPr>
        <p:spPr/>
        <p:txBody>
          <a:bodyPr>
            <a:noAutofit/>
          </a:bodyPr>
          <a:lstStyle/>
          <a:p>
            <a:pPr marL="0" indent="0">
              <a:buNone/>
            </a:pPr>
            <a:r>
              <a:rPr lang="en-US" sz="3600" b="1" dirty="0"/>
              <a:t>“</a:t>
            </a:r>
            <a:r>
              <a:rPr lang="en-US" sz="3600" b="1" u="sng" dirty="0"/>
              <a:t>The Sabbath was made for man</a:t>
            </a:r>
            <a:r>
              <a:rPr lang="en-US" sz="3600" b="1" dirty="0"/>
              <a:t>, and not man for the Sabbath.” (Mark 2:27)</a:t>
            </a:r>
            <a:endParaRPr lang="en-US" sz="3600" dirty="0"/>
          </a:p>
          <a:p>
            <a:pPr marL="0" indent="0">
              <a:buNone/>
            </a:pPr>
            <a:endParaRPr lang="en-US" sz="3600" b="1" dirty="0"/>
          </a:p>
          <a:p>
            <a:pPr marL="0" indent="0">
              <a:buNone/>
            </a:pPr>
            <a:r>
              <a:rPr lang="en-US" sz="3600" b="1" dirty="0"/>
              <a:t>“Therefore, since a promise remains of entering His rest, let us fear lest any of you seem to have come short of it.” (Hebrews 4:1)</a:t>
            </a:r>
            <a:endParaRPr lang="en-US" sz="3600" dirty="0"/>
          </a:p>
          <a:p>
            <a:pPr marL="0" indent="0">
              <a:buNone/>
            </a:pPr>
            <a:br>
              <a:rPr lang="en-US" sz="3600" dirty="0"/>
            </a:br>
            <a:endParaRPr lang="en-US" sz="3600" dirty="0"/>
          </a:p>
        </p:txBody>
      </p:sp>
    </p:spTree>
    <p:extLst>
      <p:ext uri="{BB962C8B-B14F-4D97-AF65-F5344CB8AC3E}">
        <p14:creationId xmlns:p14="http://schemas.microsoft.com/office/powerpoint/2010/main" val="122317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A8197C-E656-45C3-BE6F-30C3807D7BE4}"/>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ABF25581-DBC2-47F1-806E-B890A228CEE8}"/>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BD4C0993-B122-45FE-9D7B-AB8203F5BF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327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8249-CAA4-4036-8368-5831EF77C3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16A66D4-FB8B-4A74-AD54-558C42C440A3}"/>
              </a:ext>
            </a:extLst>
          </p:cNvPr>
          <p:cNvSpPr>
            <a:spLocks noGrp="1"/>
          </p:cNvSpPr>
          <p:nvPr>
            <p:ph idx="1"/>
          </p:nvPr>
        </p:nvSpPr>
        <p:spPr>
          <a:xfrm>
            <a:off x="4312996" y="1582254"/>
            <a:ext cx="7301642" cy="2805108"/>
          </a:xfrm>
        </p:spPr>
        <p:txBody>
          <a:bodyPr>
            <a:noAutofit/>
          </a:bodyPr>
          <a:lstStyle/>
          <a:p>
            <a:r>
              <a:rPr lang="en-US" sz="3200" b="1" dirty="0"/>
              <a:t>23 Then He said to them all, “If anyone desires to come after Me, let him deny himself, and take up his cross daily, and follow Me. 24 For whoever desires to save his life will lose it, but whoever loses his life for My sake will save it. 25 For what profit is it to a man if he gains the whole world, and is himself destroyed or lost? (Luke 9:23-25)</a:t>
            </a:r>
            <a:endParaRPr lang="en-US" sz="3200" dirty="0"/>
          </a:p>
        </p:txBody>
      </p:sp>
      <p:pic>
        <p:nvPicPr>
          <p:cNvPr id="1026" name="Picture 2" descr="Image result for carrying cross coptic icon">
            <a:extLst>
              <a:ext uri="{FF2B5EF4-FFF2-40B4-BE49-F238E27FC236}">
                <a16:creationId xmlns:a16="http://schemas.microsoft.com/office/drawing/2014/main" id="{F0EDB49B-5F2A-44D4-824B-A39E45D3FA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972" y="1863970"/>
            <a:ext cx="3006017" cy="422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0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C2E7-703D-4F51-B04B-D368EB0C0AFD}"/>
              </a:ext>
            </a:extLst>
          </p:cNvPr>
          <p:cNvSpPr>
            <a:spLocks noGrp="1"/>
          </p:cNvSpPr>
          <p:nvPr>
            <p:ph type="title"/>
          </p:nvPr>
        </p:nvSpPr>
        <p:spPr/>
        <p:txBody>
          <a:bodyPr/>
          <a:lstStyle/>
          <a:p>
            <a:pPr algn="ctr"/>
            <a:r>
              <a:rPr lang="en-US" dirty="0"/>
              <a:t>Enter into Silence!</a:t>
            </a:r>
          </a:p>
        </p:txBody>
      </p:sp>
      <p:sp>
        <p:nvSpPr>
          <p:cNvPr id="3" name="Content Placeholder 2">
            <a:extLst>
              <a:ext uri="{FF2B5EF4-FFF2-40B4-BE49-F238E27FC236}">
                <a16:creationId xmlns:a16="http://schemas.microsoft.com/office/drawing/2014/main" id="{1745482B-C42A-4C8C-B086-9E3DEDC8B1E2}"/>
              </a:ext>
            </a:extLst>
          </p:cNvPr>
          <p:cNvSpPr>
            <a:spLocks noGrp="1"/>
          </p:cNvSpPr>
          <p:nvPr>
            <p:ph idx="1"/>
          </p:nvPr>
        </p:nvSpPr>
        <p:spPr/>
        <p:txBody>
          <a:bodyPr/>
          <a:lstStyle/>
          <a:p>
            <a:endParaRPr lang="en-US"/>
          </a:p>
        </p:txBody>
      </p:sp>
      <p:pic>
        <p:nvPicPr>
          <p:cNvPr id="3074" name="Picture 2" descr="Related image">
            <a:extLst>
              <a:ext uri="{FF2B5EF4-FFF2-40B4-BE49-F238E27FC236}">
                <a16:creationId xmlns:a16="http://schemas.microsoft.com/office/drawing/2014/main" id="{7CBBF25A-20A2-48A3-98A2-810E1A8F2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382" y="2277208"/>
            <a:ext cx="5051987" cy="335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61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2653</TotalTime>
  <Words>595</Words>
  <Application>Microsoft Office PowerPoint</Application>
  <PresentationFormat>Widescreen</PresentationFormat>
  <Paragraphs>32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Rockwell</vt:lpstr>
      <vt:lpstr>Rockwell Condensed</vt:lpstr>
      <vt:lpstr>Wingdings</vt:lpstr>
      <vt:lpstr>Wood Type</vt:lpstr>
      <vt:lpstr>Emptied to be full Kenosis – Part 3</vt:lpstr>
      <vt:lpstr>PowerPoint Presentation</vt:lpstr>
      <vt:lpstr>PowerPoint Presentation</vt:lpstr>
      <vt:lpstr>PowerPoint Presentation</vt:lpstr>
      <vt:lpstr>I need to SLOW DOWN!</vt:lpstr>
      <vt:lpstr>Created for Rest not Toil</vt:lpstr>
      <vt:lpstr>PowerPoint Presentation</vt:lpstr>
      <vt:lpstr>PowerPoint Presentation</vt:lpstr>
      <vt:lpstr>Enter into Silence!</vt:lpstr>
      <vt:lpstr>PowerPoint Presentation</vt:lpstr>
      <vt:lpstr>PowerPoint Presentation</vt:lpstr>
      <vt:lpstr>PowerPoint Presentation</vt:lpstr>
      <vt:lpstr>PowerPoint Presentation</vt:lpstr>
      <vt:lpstr>PowerPoint Presentation</vt:lpstr>
      <vt:lpstr>I need to serve!</vt:lpstr>
      <vt:lpstr>PowerPoint Presentation</vt:lpstr>
      <vt:lpstr>PowerPoint Presentation</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Bishara, George - RD, Washington, DC</dc:creator>
  <cp:lastModifiedBy>George Bishara</cp:lastModifiedBy>
  <cp:revision>69</cp:revision>
  <dcterms:created xsi:type="dcterms:W3CDTF">2017-05-27T13:44:28Z</dcterms:created>
  <dcterms:modified xsi:type="dcterms:W3CDTF">2018-12-16T01:34:27Z</dcterms:modified>
</cp:coreProperties>
</file>