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1" r:id="rId4"/>
    <p:sldId id="257" r:id="rId5"/>
    <p:sldId id="258" r:id="rId6"/>
    <p:sldId id="259" r:id="rId7"/>
    <p:sldId id="265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2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02/01/16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"/>
                <a:cs typeface="Times"/>
              </a:rPr>
              <a:t>Kenosis (4) Being filled with the Holy Spirit</a:t>
            </a:r>
            <a:endParaRPr lang="en-US" sz="3600" b="1" dirty="0">
              <a:latin typeface="Times"/>
              <a:cs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4</a:t>
            </a:r>
            <a:r>
              <a:rPr lang="en-US" b="1" baseline="30000" dirty="0" smtClean="0">
                <a:latin typeface="Times New Roman"/>
                <a:cs typeface="Times New Roman"/>
              </a:rPr>
              <a:t>th</a:t>
            </a:r>
            <a:r>
              <a:rPr lang="en-US" b="1" dirty="0" smtClean="0">
                <a:latin typeface="Times New Roman"/>
                <a:cs typeface="Times New Roman"/>
              </a:rPr>
              <a:t> Sunday of </a:t>
            </a:r>
            <a:r>
              <a:rPr lang="en-US" b="1" dirty="0" err="1" smtClean="0">
                <a:latin typeface="Times New Roman"/>
                <a:cs typeface="Times New Roman"/>
              </a:rPr>
              <a:t>Kiahk</a:t>
            </a:r>
            <a:r>
              <a:rPr lang="en-US" b="1" dirty="0" smtClean="0">
                <a:latin typeface="Times New Roman"/>
                <a:cs typeface="Times New Roman"/>
              </a:rPr>
              <a:t> 2015</a:t>
            </a:r>
            <a:endParaRPr lang="en-US" b="1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317" y="287866"/>
            <a:ext cx="2747433" cy="382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37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latin typeface="Times New Roman"/>
                <a:cs typeface="Times New Roman"/>
              </a:rPr>
              <a:t>Origen</a:t>
            </a:r>
            <a:br>
              <a:rPr lang="en-US" sz="4000" b="1" dirty="0" smtClean="0">
                <a:latin typeface="Times New Roman"/>
                <a:cs typeface="Times New Roman"/>
              </a:rPr>
            </a:br>
            <a:r>
              <a:rPr lang="en-US" sz="2800" b="1" dirty="0" smtClean="0">
                <a:latin typeface="Times New Roman"/>
                <a:cs typeface="Times New Roman"/>
              </a:rPr>
              <a:t>De </a:t>
            </a:r>
            <a:r>
              <a:rPr lang="en-US" sz="2800" b="1" dirty="0" err="1">
                <a:latin typeface="Times New Roman"/>
                <a:cs typeface="Times New Roman"/>
              </a:rPr>
              <a:t>Principiis</a:t>
            </a:r>
            <a:r>
              <a:rPr lang="en-US" sz="2800" b="1" dirty="0">
                <a:latin typeface="Times New Roman"/>
                <a:cs typeface="Times New Roman"/>
              </a:rPr>
              <a:t>. Book IV Chapter I.32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/>
                <a:cs typeface="Times New Roman"/>
              </a:rPr>
              <a:t>As now by participation in the Son of God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one is adopted as a son</a:t>
            </a:r>
            <a:r>
              <a:rPr lang="en-US" sz="3200" b="1" dirty="0">
                <a:latin typeface="Times New Roman"/>
                <a:cs typeface="Times New Roman"/>
              </a:rPr>
              <a:t>, and by participating in that wisdom which is in God is rendered wise, so also by participation in the Holy Spirit is a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man rendered holy and spiritual</a:t>
            </a:r>
            <a:r>
              <a:rPr lang="en-US" sz="3200" b="1" dirty="0" smtClean="0">
                <a:latin typeface="Times New Roman"/>
                <a:cs typeface="Times New Roman"/>
              </a:rPr>
              <a:t>. </a:t>
            </a:r>
            <a:endParaRPr lang="en-US" sz="3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285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Week (1)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/>
                <a:cs typeface="Times New Roman"/>
              </a:rPr>
              <a:t>15 </a:t>
            </a:r>
            <a:r>
              <a:rPr lang="en-US" sz="4000" dirty="0">
                <a:latin typeface="Times New Roman"/>
                <a:cs typeface="Times New Roman"/>
              </a:rPr>
              <a:t>For he will be great in the sight of the Lord, and shall drink neither wine nor strong drink. </a:t>
            </a:r>
            <a:r>
              <a:rPr lang="en-US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He will also be filled with the Holy Spirit, even from his mother’s womb</a:t>
            </a:r>
            <a:r>
              <a:rPr lang="en-US" sz="4000" dirty="0" smtClean="0">
                <a:latin typeface="Times New Roman"/>
                <a:cs typeface="Times New Roman"/>
              </a:rPr>
              <a:t>. Luke 1:15</a:t>
            </a:r>
            <a:endParaRPr lang="en-US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817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Week (2)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35 And the angel answered and said to her, “</a:t>
            </a:r>
            <a:r>
              <a:rPr lang="en-US" sz="3600" b="1" i="1" u="sng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 Holy Spirit will come upon you</a:t>
            </a:r>
            <a:r>
              <a:rPr lang="en-US" sz="3600" b="1" dirty="0">
                <a:latin typeface="Times New Roman"/>
                <a:cs typeface="Times New Roman"/>
              </a:rPr>
              <a:t>, and the power of the Highest will overshadow you; therefore, also, that Holy One who is to be born will be called the Son of God</a:t>
            </a:r>
            <a:r>
              <a:rPr lang="en-US" sz="3600" b="1" dirty="0" smtClean="0">
                <a:latin typeface="Times New Roman"/>
                <a:cs typeface="Times New Roman"/>
              </a:rPr>
              <a:t>. </a:t>
            </a:r>
            <a:r>
              <a:rPr lang="en-US" sz="3600" b="1" dirty="0" err="1" smtClean="0">
                <a:latin typeface="Times New Roman"/>
                <a:cs typeface="Times New Roman"/>
              </a:rPr>
              <a:t>Lk</a:t>
            </a:r>
            <a:r>
              <a:rPr lang="en-US" sz="3600" b="1" dirty="0" smtClean="0">
                <a:latin typeface="Times New Roman"/>
                <a:cs typeface="Times New Roman"/>
              </a:rPr>
              <a:t> 1:35</a:t>
            </a:r>
            <a:endParaRPr lang="en-US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252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>
                <a:latin typeface="Times New Roman"/>
                <a:cs typeface="Times New Roman"/>
              </a:rPr>
              <a:t>Week (3)</a:t>
            </a:r>
            <a:endParaRPr lang="en-US" sz="4000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/>
                <a:cs typeface="Times New Roman"/>
              </a:rPr>
              <a:t>And it happened, when Elizabeth heard the greeting of Mary, that the babe leaped in her womb; and </a:t>
            </a:r>
            <a:r>
              <a:rPr lang="en-US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Elizabeth was filled with the Holy Spirit</a:t>
            </a:r>
            <a:r>
              <a:rPr lang="en-US" sz="4000" b="1" dirty="0" smtClean="0">
                <a:latin typeface="Times New Roman"/>
                <a:cs typeface="Times New Roman"/>
              </a:rPr>
              <a:t>. </a:t>
            </a:r>
            <a:r>
              <a:rPr lang="en-US" sz="4000" b="1" dirty="0" err="1" smtClean="0">
                <a:latin typeface="Times New Roman"/>
                <a:cs typeface="Times New Roman"/>
              </a:rPr>
              <a:t>Lk</a:t>
            </a:r>
            <a:r>
              <a:rPr lang="en-US" sz="4000" b="1" dirty="0" smtClean="0">
                <a:latin typeface="Times New Roman"/>
                <a:cs typeface="Times New Roman"/>
              </a:rPr>
              <a:t> 1:41</a:t>
            </a:r>
            <a:endParaRPr lang="en-US" sz="40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7694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latin typeface="Times New Roman"/>
                <a:cs typeface="Times New Roman"/>
              </a:rPr>
              <a:t>Week (4)</a:t>
            </a:r>
            <a:endParaRPr lang="en-US" sz="4400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/>
                <a:cs typeface="Times New Roman"/>
              </a:rPr>
              <a:t>67 Now his father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Zacharias was filled with the Holy Spirit</a:t>
            </a:r>
            <a:r>
              <a:rPr lang="en-US" sz="4800" b="1" dirty="0">
                <a:latin typeface="Times New Roman"/>
                <a:cs typeface="Times New Roman"/>
              </a:rPr>
              <a:t>, and prophesied, saying</a:t>
            </a:r>
            <a:r>
              <a:rPr lang="en-US" sz="4800" b="1" dirty="0" smtClean="0">
                <a:latin typeface="Times New Roman"/>
                <a:cs typeface="Times New Roman"/>
              </a:rPr>
              <a:t>: LK 1:67</a:t>
            </a: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2818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>
                <a:latin typeface="Times New Roman"/>
                <a:cs typeface="Times New Roman"/>
              </a:rPr>
              <a:t>St Ambrose of Milan</a:t>
            </a:r>
            <a:endParaRPr lang="en-US" sz="4000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 smtClean="0">
                <a:latin typeface="Times New Roman"/>
                <a:cs typeface="Times New Roman"/>
              </a:rPr>
              <a:t>“</a:t>
            </a:r>
            <a:r>
              <a:rPr lang="en-GB" sz="2800" b="1" dirty="0">
                <a:latin typeface="Times New Roman"/>
                <a:cs typeface="Times New Roman"/>
              </a:rPr>
              <a:t>The man who was dumb for a long time has begun to prophesy! He has become filled with God’s grace which made the suspicious people to praise Him! </a:t>
            </a:r>
            <a:r>
              <a:rPr lang="en-GB" sz="2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I wish every person not to lose his confidence and not to despair when he thinks over his previous sins, and that he remembers God’s blessings</a:t>
            </a:r>
            <a:r>
              <a:rPr lang="en-GB" sz="2800" b="1" dirty="0">
                <a:latin typeface="Times New Roman"/>
                <a:cs typeface="Times New Roman"/>
              </a:rPr>
              <a:t>”.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8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The Catholic Epistle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/>
                <a:cs typeface="Times New Roman"/>
              </a:rPr>
              <a:t>27 But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the anointing which you have received from Him abides in you</a:t>
            </a:r>
            <a:r>
              <a:rPr lang="en-US" sz="3200" b="1" dirty="0">
                <a:latin typeface="Times New Roman"/>
                <a:cs typeface="Times New Roman"/>
              </a:rPr>
              <a:t>, and you do not need that anyone teach you;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but as the same anointing teaches you concerning all things,</a:t>
            </a:r>
            <a:r>
              <a:rPr lang="en-US" sz="3200" b="1" dirty="0" smtClean="0">
                <a:latin typeface="Times New Roman"/>
                <a:cs typeface="Times New Roman"/>
              </a:rPr>
              <a:t> </a:t>
            </a:r>
            <a:r>
              <a:rPr lang="en-US" sz="3200" b="1" dirty="0">
                <a:latin typeface="Times New Roman"/>
                <a:cs typeface="Times New Roman"/>
              </a:rPr>
              <a:t>and is true, and is not a lie, and just as it has taught you, you </a:t>
            </a:r>
            <a:r>
              <a:rPr lang="en-US" sz="3200" b="1" dirty="0" smtClean="0">
                <a:latin typeface="Times New Roman"/>
                <a:cs typeface="Times New Roman"/>
              </a:rPr>
              <a:t>will</a:t>
            </a:r>
            <a:r>
              <a:rPr lang="en-US" sz="3200" b="1" dirty="0">
                <a:latin typeface="Times New Roman"/>
                <a:cs typeface="Times New Roman"/>
              </a:rPr>
              <a:t> </a:t>
            </a:r>
            <a:r>
              <a:rPr lang="en-US" sz="3200" b="1" dirty="0" smtClean="0">
                <a:latin typeface="Times New Roman"/>
                <a:cs typeface="Times New Roman"/>
              </a:rPr>
              <a:t>abide </a:t>
            </a:r>
            <a:r>
              <a:rPr lang="en-US" sz="3200" b="1" dirty="0">
                <a:latin typeface="Times New Roman"/>
                <a:cs typeface="Times New Roman"/>
              </a:rPr>
              <a:t>in Him</a:t>
            </a:r>
            <a:r>
              <a:rPr lang="en-US" sz="3200" b="1" dirty="0" smtClean="0">
                <a:latin typeface="Times New Roman"/>
                <a:cs typeface="Times New Roman"/>
              </a:rPr>
              <a:t>. 1 </a:t>
            </a:r>
            <a:r>
              <a:rPr lang="en-US" sz="3200" b="1" dirty="0" err="1" smtClean="0">
                <a:latin typeface="Times New Roman"/>
                <a:cs typeface="Times New Roman"/>
              </a:rPr>
              <a:t>Jn</a:t>
            </a:r>
            <a:r>
              <a:rPr lang="en-US" sz="3200" b="1" dirty="0" smtClean="0">
                <a:latin typeface="Times New Roman"/>
                <a:cs typeface="Times New Roman"/>
              </a:rPr>
              <a:t> 2:27</a:t>
            </a:r>
            <a:endParaRPr lang="en-US" sz="3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5544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St John the Wonder worker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15301" cy="4468283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Times New Roman"/>
                <a:cs typeface="Times New Roman"/>
              </a:rPr>
              <a:t>Of course, for union with Christ, the mere conjoining of our body with the Body of Christ does not suffice. The consumption of the Body of Christ </a:t>
            </a:r>
            <a:r>
              <a:rPr lang="en-US" sz="2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becomes beneficial when in spirit we strive towards Him and unite ourselves with Him</a:t>
            </a:r>
            <a:r>
              <a:rPr lang="en-US" sz="2800" dirty="0">
                <a:latin typeface="Times New Roman"/>
                <a:cs typeface="Times New Roman"/>
              </a:rPr>
              <a:t>. Receiving the Body of Christ, while turning away from Him in spirit, is like the contact with Christ which they had who struck Him and mocked and crucified Him. </a:t>
            </a:r>
            <a:r>
              <a:rPr lang="en-US" sz="2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Their contact with Him served not for their salvation and healing, but for their condemnation.</a:t>
            </a:r>
          </a:p>
        </p:txBody>
      </p:sp>
    </p:spTree>
    <p:extLst>
      <p:ext uri="{BB962C8B-B14F-4D97-AF65-F5344CB8AC3E}">
        <p14:creationId xmlns:p14="http://schemas.microsoft.com/office/powerpoint/2010/main" val="1923900886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60</TotalTime>
  <Words>281</Words>
  <Application>Microsoft Macintosh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Plaza</vt:lpstr>
      <vt:lpstr>Kenosis (4) Being filled with the Holy Spirit</vt:lpstr>
      <vt:lpstr>Origen De Principiis. Book IV Chapter I.32</vt:lpstr>
      <vt:lpstr>Week (1)</vt:lpstr>
      <vt:lpstr>Week (2)</vt:lpstr>
      <vt:lpstr>Week (3)</vt:lpstr>
      <vt:lpstr>Week (4)</vt:lpstr>
      <vt:lpstr>St Ambrose of Milan</vt:lpstr>
      <vt:lpstr>The Catholic Epistle</vt:lpstr>
      <vt:lpstr>St John the Wonder worker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Kenosis (4) </dc:title>
  <dc:creator>Father Mark Aziz</dc:creator>
  <cp:lastModifiedBy>Father Mark Aziz</cp:lastModifiedBy>
  <cp:revision>5</cp:revision>
  <dcterms:created xsi:type="dcterms:W3CDTF">2016-01-02T22:01:23Z</dcterms:created>
  <dcterms:modified xsi:type="dcterms:W3CDTF">2016-01-02T23:09:10Z</dcterms:modified>
</cp:coreProperties>
</file>