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4" r:id="rId3"/>
    <p:sldId id="261" r:id="rId4"/>
    <p:sldId id="257" r:id="rId5"/>
    <p:sldId id="258" r:id="rId6"/>
    <p:sldId id="259" r:id="rId7"/>
    <p:sldId id="265" r:id="rId8"/>
    <p:sldId id="260" r:id="rId9"/>
    <p:sldId id="263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0" d="100"/>
          <a:sy n="120" d="100"/>
        </p:scale>
        <p:origin x="-227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interSettings" Target="printerSettings/printerSettings1.bin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86953" y="268288"/>
            <a:ext cx="5669280" cy="39003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Rectangle 7"/>
          <p:cNvSpPr/>
          <p:nvPr/>
        </p:nvSpPr>
        <p:spPr>
          <a:xfrm>
            <a:off x="268940" y="268288"/>
            <a:ext cx="182880" cy="388685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00400" y="4208929"/>
            <a:ext cx="5458968" cy="1048684"/>
          </a:xfrm>
        </p:spPr>
        <p:txBody>
          <a:bodyPr vert="horz" lIns="91440" tIns="45720" rIns="91440" bIns="45720" rtlCol="0" anchor="b" anchorCtr="0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00400" y="5257800"/>
            <a:ext cx="5458968" cy="621792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ts val="0"/>
              </a:spcBef>
              <a:buClr>
                <a:schemeClr val="accent1"/>
              </a:buClr>
              <a:buSzPct val="100000"/>
              <a:buFont typeface="Wingdings 2" pitchFamily="18" charset="2"/>
              <a:buNone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76600" y="390525"/>
            <a:ext cx="5504688" cy="365125"/>
          </a:xfrm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2200" b="0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B1A24CD3-204F-4468-8EE4-28A6668D006A}" type="datetimeFigureOut">
              <a:rPr lang="en-US" smtClean="0"/>
              <a:t>02/01/16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218688" y="6356350"/>
            <a:ext cx="4736592" cy="365125"/>
          </a:xfrm>
        </p:spPr>
        <p:txBody>
          <a:bodyPr vert="horz" lIns="91440" tIns="45720" rIns="91440" bIns="45720" rtlCol="0" anchor="ctr"/>
          <a:lstStyle>
            <a:lvl1pPr marL="0" algn="l" defTabSz="914400" rtl="0" eaLnBrk="1" latinLnBrk="0" hangingPunct="1">
              <a:defRPr sz="1100" b="1" kern="120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56494" y="6356350"/>
            <a:ext cx="685800" cy="365125"/>
          </a:xfrm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1100" b="1" kern="120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91401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82440" y="2214562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02/01/16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2"/>
          <p:cNvSpPr>
            <a:spLocks noGrp="1"/>
          </p:cNvSpPr>
          <p:nvPr>
            <p:ph sz="half" idx="13"/>
          </p:nvPr>
        </p:nvSpPr>
        <p:spPr>
          <a:xfrm>
            <a:off x="4282440" y="4224973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dirty="0"/>
          </a:p>
        </p:txBody>
      </p:sp>
      <p:sp>
        <p:nvSpPr>
          <p:cNvPr id="10" name="Content Placeholder 2"/>
          <p:cNvSpPr>
            <a:spLocks noGrp="1"/>
          </p:cNvSpPr>
          <p:nvPr>
            <p:ph sz="half" idx="14"/>
          </p:nvPr>
        </p:nvSpPr>
        <p:spPr>
          <a:xfrm>
            <a:off x="457200" y="2214563"/>
            <a:ext cx="3566160" cy="39116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91401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82440" y="2214562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02/01/16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2"/>
          <p:cNvSpPr>
            <a:spLocks noGrp="1"/>
          </p:cNvSpPr>
          <p:nvPr>
            <p:ph sz="half" idx="13"/>
          </p:nvPr>
        </p:nvSpPr>
        <p:spPr>
          <a:xfrm>
            <a:off x="4282440" y="4224973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dirty="0"/>
          </a:p>
        </p:txBody>
      </p:sp>
      <p:sp>
        <p:nvSpPr>
          <p:cNvPr id="11" name="Content Placeholder 2"/>
          <p:cNvSpPr>
            <a:spLocks noGrp="1"/>
          </p:cNvSpPr>
          <p:nvPr>
            <p:ph sz="half" idx="14"/>
          </p:nvPr>
        </p:nvSpPr>
        <p:spPr>
          <a:xfrm>
            <a:off x="457200" y="2214562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dirty="0"/>
          </a:p>
        </p:txBody>
      </p:sp>
      <p:sp>
        <p:nvSpPr>
          <p:cNvPr id="12" name="Content Placeholder 2"/>
          <p:cNvSpPr>
            <a:spLocks noGrp="1"/>
          </p:cNvSpPr>
          <p:nvPr>
            <p:ph sz="half" idx="15"/>
          </p:nvPr>
        </p:nvSpPr>
        <p:spPr>
          <a:xfrm>
            <a:off x="457200" y="4224973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02/01/16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8148918" y="268288"/>
            <a:ext cx="718073" cy="56692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02/01/16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48918" y="268288"/>
            <a:ext cx="718073" cy="56692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95082"/>
            <a:ext cx="3566160" cy="1035424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2052" y="990600"/>
            <a:ext cx="3566160" cy="51355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199" y="2057400"/>
            <a:ext cx="3566160" cy="3657601"/>
          </a:xfrm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02/01/16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4746811" y="268288"/>
            <a:ext cx="4114800" cy="56692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95082"/>
            <a:ext cx="3566160" cy="1035424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199" y="2057400"/>
            <a:ext cx="3566160" cy="3657601"/>
          </a:xfrm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1365" y="6124014"/>
            <a:ext cx="1752600" cy="365125"/>
          </a:xfrm>
        </p:spPr>
        <p:txBody>
          <a:bodyPr/>
          <a:lstStyle>
            <a:lvl1pPr algn="l">
              <a:defRPr/>
            </a:lvl1pPr>
          </a:lstStyle>
          <a:p>
            <a:fld id="{B1A24CD3-204F-4468-8EE4-28A6668D006A}" type="datetimeFigureOut">
              <a:rPr lang="en-US" smtClean="0"/>
              <a:t>02/01/16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74812" y="6356350"/>
            <a:ext cx="3863788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3"/>
          </p:nvPr>
        </p:nvSpPr>
        <p:spPr>
          <a:xfrm>
            <a:off x="4760258" y="990600"/>
            <a:ext cx="4096512" cy="5611813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216775" y="268288"/>
            <a:ext cx="1639457" cy="363931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8788" y="4267200"/>
            <a:ext cx="6477000" cy="566738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69874" y="268288"/>
            <a:ext cx="6858000" cy="363931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8788" y="4840941"/>
            <a:ext cx="6475412" cy="1304271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02/01/16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4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35471" y="268288"/>
            <a:ext cx="720761" cy="363931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8788" y="4267200"/>
            <a:ext cx="6477000" cy="566738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69874" y="268288"/>
            <a:ext cx="3006726" cy="363931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8788" y="4840941"/>
            <a:ext cx="6475412" cy="1304271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02/01/16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Picture Placeholder 2"/>
          <p:cNvSpPr>
            <a:spLocks noGrp="1"/>
          </p:cNvSpPr>
          <p:nvPr>
            <p:ph type="pic" idx="13"/>
          </p:nvPr>
        </p:nvSpPr>
        <p:spPr>
          <a:xfrm>
            <a:off x="3352800" y="268288"/>
            <a:ext cx="4701988" cy="177566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11" name="Picture Placeholder 2"/>
          <p:cNvSpPr>
            <a:spLocks noGrp="1"/>
          </p:cNvSpPr>
          <p:nvPr>
            <p:ph type="pic" idx="14"/>
          </p:nvPr>
        </p:nvSpPr>
        <p:spPr>
          <a:xfrm>
            <a:off x="3352800" y="2131935"/>
            <a:ext cx="2304288" cy="177566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12" name="Picture Placeholder 2"/>
          <p:cNvSpPr>
            <a:spLocks noGrp="1"/>
          </p:cNvSpPr>
          <p:nvPr>
            <p:ph type="pic" idx="15"/>
          </p:nvPr>
        </p:nvSpPr>
        <p:spPr>
          <a:xfrm>
            <a:off x="5750500" y="2131935"/>
            <a:ext cx="2304288" cy="177566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212106" y="268288"/>
            <a:ext cx="1645920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02/01/16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148918" y="268288"/>
            <a:ext cx="718073" cy="56692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543799" y="1035424"/>
            <a:ext cx="1322295" cy="5090739"/>
          </a:xfrm>
        </p:spPr>
        <p:txBody>
          <a:bodyPr vert="eaVert" anchor="t" anchorCtr="0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035424"/>
            <a:ext cx="6019800" cy="5109789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02/01/16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212106" y="268288"/>
            <a:ext cx="1645920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212106" y="6356350"/>
            <a:ext cx="1752600" cy="365125"/>
          </a:xfrm>
        </p:spPr>
        <p:txBody>
          <a:bodyPr/>
          <a:lstStyle/>
          <a:p>
            <a:fld id="{B1A24CD3-204F-4468-8EE4-28A6668D006A}" type="datetimeFigureOut">
              <a:rPr lang="en-US" smtClean="0"/>
              <a:t>02/01/16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86953" y="268288"/>
            <a:ext cx="5669280" cy="25603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00399" y="4171950"/>
            <a:ext cx="5457919" cy="1085850"/>
          </a:xfrm>
        </p:spPr>
        <p:txBody>
          <a:bodyPr>
            <a:normAutofit/>
          </a:bodyPr>
          <a:lstStyle>
            <a:lvl1pPr>
              <a:defRPr sz="46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00401" y="5257799"/>
            <a:ext cx="5457918" cy="618565"/>
          </a:xfrm>
        </p:spPr>
        <p:txBody>
          <a:bodyPr>
            <a:normAutofit/>
          </a:bodyPr>
          <a:lstStyle>
            <a:lvl1pPr marL="0" indent="0" algn="l">
              <a:spcBef>
                <a:spcPct val="0"/>
              </a:spcBef>
              <a:buNone/>
              <a:defRPr sz="1600">
                <a:solidFill>
                  <a:schemeClr val="tx2"/>
                </a:solidFill>
              </a:defRPr>
            </a:lvl1pPr>
            <a:lvl2pPr marL="457200" indent="0" algn="ctr">
              <a:spcBef>
                <a:spcPct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76600" y="389965"/>
            <a:ext cx="5499847" cy="365125"/>
          </a:xfrm>
        </p:spPr>
        <p:txBody>
          <a:bodyPr/>
          <a:lstStyle>
            <a:lvl1pPr>
              <a:defRPr sz="2200" b="0" baseline="0">
                <a:solidFill>
                  <a:schemeClr val="bg1"/>
                </a:solidFill>
              </a:defRPr>
            </a:lvl1pPr>
          </a:lstStyle>
          <a:p>
            <a:fld id="{B1A24CD3-204F-4468-8EE4-28A6668D006A}" type="datetimeFigureOut">
              <a:rPr lang="en-US" smtClean="0"/>
              <a:t>02/01/16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213847" y="6356350"/>
            <a:ext cx="4734112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65459" y="6356350"/>
            <a:ext cx="685800" cy="365125"/>
          </a:xfrm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1100" b="1" kern="120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3200400" y="2877671"/>
            <a:ext cx="5646867" cy="1280160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10" name="Rectangle 9"/>
          <p:cNvSpPr/>
          <p:nvPr/>
        </p:nvSpPr>
        <p:spPr>
          <a:xfrm>
            <a:off x="268940" y="268288"/>
            <a:ext cx="182880" cy="388685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Content, and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69875" y="268288"/>
            <a:ext cx="1645920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78423" y="914400"/>
            <a:ext cx="6508377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78423" y="2209800"/>
            <a:ext cx="6508377" cy="3916363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212106" y="6356350"/>
            <a:ext cx="1752600" cy="365125"/>
          </a:xfrm>
        </p:spPr>
        <p:txBody>
          <a:bodyPr/>
          <a:lstStyle/>
          <a:p>
            <a:fld id="{B1A24CD3-204F-4468-8EE4-28A6668D006A}" type="datetimeFigureOut">
              <a:rPr lang="en-US" smtClean="0"/>
              <a:t>02/01/16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78423" y="6356350"/>
            <a:ext cx="4926852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31694" y="361016"/>
            <a:ext cx="506506" cy="365125"/>
          </a:xfrm>
        </p:spPr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269875" y="1976718"/>
            <a:ext cx="1645920" cy="4625788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58952" y="268288"/>
            <a:ext cx="1099073" cy="6350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801" y="3429000"/>
            <a:ext cx="4966446" cy="1398494"/>
          </a:xfrm>
        </p:spPr>
        <p:txBody>
          <a:bodyPr anchor="b" anchorCtr="0"/>
          <a:lstStyle>
            <a:lvl1pPr algn="r">
              <a:defRPr sz="4600" b="0" cap="none" baseline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09801" y="4824414"/>
            <a:ext cx="4966446" cy="1320800"/>
          </a:xfrm>
        </p:spPr>
        <p:txBody>
          <a:bodyPr anchor="t" anchorCtr="0">
            <a:normAutofit/>
          </a:bodyPr>
          <a:lstStyle>
            <a:lvl1pPr marL="0" indent="0" algn="r">
              <a:spcBef>
                <a:spcPts val="0"/>
              </a:spcBef>
              <a:buNone/>
              <a:defRPr sz="16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562600" y="6356350"/>
            <a:ext cx="1622612" cy="365125"/>
          </a:xfrm>
        </p:spPr>
        <p:txBody>
          <a:bodyPr/>
          <a:lstStyle/>
          <a:p>
            <a:fld id="{B1A24CD3-204F-4468-8EE4-28A6668D006A}" type="datetimeFigureOut">
              <a:rPr lang="en-US" smtClean="0"/>
              <a:t>02/01/16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4812" y="6356350"/>
            <a:ext cx="5311588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69875" y="4773706"/>
            <a:ext cx="2971800" cy="184458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20354" y="3429001"/>
            <a:ext cx="4966446" cy="1398494"/>
          </a:xfrm>
        </p:spPr>
        <p:txBody>
          <a:bodyPr anchor="b" anchorCtr="0"/>
          <a:lstStyle>
            <a:lvl1pPr algn="r">
              <a:defRPr sz="4600" b="0" cap="none" baseline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20354" y="4824414"/>
            <a:ext cx="4966446" cy="1320800"/>
          </a:xfrm>
        </p:spPr>
        <p:txBody>
          <a:bodyPr anchor="t" anchorCtr="0">
            <a:normAutofit/>
          </a:bodyPr>
          <a:lstStyle>
            <a:lvl1pPr marL="0" indent="0" algn="r">
              <a:spcBef>
                <a:spcPts val="0"/>
              </a:spcBef>
              <a:buNone/>
              <a:defRPr sz="16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51212" y="6104965"/>
            <a:ext cx="506506" cy="365125"/>
          </a:xfrm>
        </p:spPr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269874" y="268288"/>
            <a:ext cx="2971800" cy="4438650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91401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14563"/>
            <a:ext cx="3566160" cy="39116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82440" y="2214563"/>
            <a:ext cx="3566160" cy="39116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02/01/16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88352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054132"/>
            <a:ext cx="3566160" cy="639762"/>
          </a:xfrm>
        </p:spPr>
        <p:txBody>
          <a:bodyPr anchor="b">
            <a:noAutofit/>
          </a:bodyPr>
          <a:lstStyle>
            <a:lvl1pPr marL="0" indent="0" algn="ctr">
              <a:spcBef>
                <a:spcPct val="0"/>
              </a:spcBef>
              <a:buNone/>
              <a:defRPr sz="20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689411"/>
            <a:ext cx="3566160" cy="343675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79391" y="2054132"/>
            <a:ext cx="3566160" cy="639762"/>
          </a:xfrm>
        </p:spPr>
        <p:txBody>
          <a:bodyPr anchor="b">
            <a:noAutofit/>
          </a:bodyPr>
          <a:lstStyle>
            <a:lvl1pPr marL="0" indent="0" algn="ctr">
              <a:spcBef>
                <a:spcPct val="0"/>
              </a:spcBef>
              <a:buNone/>
              <a:defRPr sz="20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279391" y="2689411"/>
            <a:ext cx="3566160" cy="343675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02/01/16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Content, Top and Bot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91401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199" y="2214562"/>
            <a:ext cx="7396163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02/01/16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2"/>
          <p:cNvSpPr>
            <a:spLocks noGrp="1"/>
          </p:cNvSpPr>
          <p:nvPr>
            <p:ph sz="half" idx="13"/>
          </p:nvPr>
        </p:nvSpPr>
        <p:spPr>
          <a:xfrm>
            <a:off x="457199" y="4224973"/>
            <a:ext cx="7396163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20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slideLayout" Target="../slideLayouts/slideLayout18.xml"/><Relationship Id="rId19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6508377" cy="11430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199" y="2209800"/>
            <a:ext cx="6508377" cy="39163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198659" y="6356350"/>
            <a:ext cx="1752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fld id="{B1A24CD3-204F-4468-8EE4-28A6668D006A}" type="datetimeFigureOut">
              <a:rPr lang="en-US" smtClean="0"/>
              <a:t>02/01/16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74812" y="6356350"/>
            <a:ext cx="6007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56494" y="361016"/>
            <a:ext cx="50650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200" b="1">
                <a:solidFill>
                  <a:schemeClr val="bg1"/>
                </a:solidFill>
              </a:defRPr>
            </a:lvl1pPr>
          </a:lstStyle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spcBef>
          <a:spcPts val="1800"/>
        </a:spcBef>
        <a:buClr>
          <a:schemeClr val="accent1"/>
        </a:buClr>
        <a:buSzPct val="100000"/>
        <a:buFont typeface="Wingdings 2" pitchFamily="18" charset="2"/>
        <a:buChar char="¡"/>
        <a:defRPr sz="2000" kern="1200">
          <a:solidFill>
            <a:schemeClr val="tx2"/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spcBef>
          <a:spcPts val="600"/>
        </a:spcBef>
        <a:buClr>
          <a:schemeClr val="accent1">
            <a:lumMod val="50000"/>
          </a:schemeClr>
        </a:buClr>
        <a:buSzPct val="100000"/>
        <a:buFont typeface="Wingdings 2" pitchFamily="18" charset="2"/>
        <a:buChar char="¡"/>
        <a:defRPr sz="1800" kern="1200">
          <a:solidFill>
            <a:schemeClr val="tx2"/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spcBef>
          <a:spcPts val="600"/>
        </a:spcBef>
        <a:buClr>
          <a:schemeClr val="accent1"/>
        </a:buClr>
        <a:buSzPct val="100000"/>
        <a:buFont typeface="Wingdings 2" pitchFamily="18" charset="2"/>
        <a:buChar char="¡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spcBef>
          <a:spcPts val="600"/>
        </a:spcBef>
        <a:buClr>
          <a:schemeClr val="accent1">
            <a:lumMod val="50000"/>
          </a:schemeClr>
        </a:buClr>
        <a:buSzPct val="100000"/>
        <a:buFont typeface="Wingdings 2" pitchFamily="18" charset="2"/>
        <a:buChar char="¡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spcBef>
          <a:spcPts val="600"/>
        </a:spcBef>
        <a:buClr>
          <a:schemeClr val="accent1"/>
        </a:buClr>
        <a:buSzPct val="100000"/>
        <a:buFont typeface="Wingdings 2" pitchFamily="18" charset="2"/>
        <a:buChar char="¡"/>
        <a:defRPr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1377950" indent="-228600" algn="l" defTabSz="914400" rtl="0" eaLnBrk="1" latinLnBrk="0" hangingPunct="1">
        <a:spcBef>
          <a:spcPct val="20000"/>
        </a:spcBef>
        <a:buClr>
          <a:schemeClr val="accent1">
            <a:lumMod val="50000"/>
          </a:schemeClr>
        </a:buClr>
        <a:buFont typeface="Wingdings 2" pitchFamily="18" charset="2"/>
        <a:buChar char=""/>
        <a:defRPr lang="en-US" sz="1800" kern="1200" dirty="0" smtClean="0">
          <a:solidFill>
            <a:schemeClr val="tx2"/>
          </a:solidFill>
          <a:latin typeface="+mn-lt"/>
          <a:ea typeface="+mn-ea"/>
          <a:cs typeface="+mn-cs"/>
        </a:defRPr>
      </a:lvl6pPr>
      <a:lvl7pPr marL="1603375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lang="en-US" sz="1800" kern="1200" dirty="0" smtClean="0">
          <a:solidFill>
            <a:schemeClr val="tx2"/>
          </a:solidFill>
          <a:latin typeface="+mn-lt"/>
          <a:ea typeface="+mn-ea"/>
          <a:cs typeface="+mn-cs"/>
        </a:defRPr>
      </a:lvl7pPr>
      <a:lvl8pPr marL="1830388" indent="-228600" algn="l" defTabSz="914400" rtl="0" eaLnBrk="1" latinLnBrk="0" hangingPunct="1">
        <a:spcBef>
          <a:spcPct val="20000"/>
        </a:spcBef>
        <a:buClr>
          <a:schemeClr val="accent1">
            <a:lumMod val="50000"/>
          </a:schemeClr>
        </a:buClr>
        <a:buFont typeface="Wingdings 2" pitchFamily="18" charset="2"/>
        <a:buChar char=""/>
        <a:defRPr lang="en-US" sz="1800" kern="1200" dirty="0" smtClean="0">
          <a:solidFill>
            <a:schemeClr val="tx2"/>
          </a:solidFill>
          <a:latin typeface="+mn-lt"/>
          <a:ea typeface="+mn-ea"/>
          <a:cs typeface="+mn-cs"/>
        </a:defRPr>
      </a:lvl8pPr>
      <a:lvl9pPr marL="205740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lang="en-US" sz="1800" kern="1200" dirty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3600" b="1" dirty="0" smtClean="0">
                <a:latin typeface="Times"/>
                <a:cs typeface="Times"/>
              </a:rPr>
              <a:t>Kenosis (4) Being filled with the Holy Spirit</a:t>
            </a:r>
            <a:endParaRPr lang="en-US" sz="3600" b="1" dirty="0">
              <a:latin typeface="Times"/>
              <a:cs typeface="Times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en-US" b="1" dirty="0" smtClean="0">
                <a:latin typeface="Times New Roman"/>
                <a:cs typeface="Times New Roman"/>
              </a:rPr>
              <a:t>4</a:t>
            </a:r>
            <a:r>
              <a:rPr lang="en-US" b="1" baseline="30000" dirty="0" smtClean="0">
                <a:latin typeface="Times New Roman"/>
                <a:cs typeface="Times New Roman"/>
              </a:rPr>
              <a:t>th</a:t>
            </a:r>
            <a:r>
              <a:rPr lang="en-US" b="1" dirty="0" smtClean="0">
                <a:latin typeface="Times New Roman"/>
                <a:cs typeface="Times New Roman"/>
              </a:rPr>
              <a:t> Sunday of </a:t>
            </a:r>
            <a:r>
              <a:rPr lang="en-US" b="1" dirty="0" err="1" smtClean="0">
                <a:latin typeface="Times New Roman"/>
                <a:cs typeface="Times New Roman"/>
              </a:rPr>
              <a:t>Kiahk</a:t>
            </a:r>
            <a:r>
              <a:rPr lang="en-US" b="1" dirty="0" smtClean="0">
                <a:latin typeface="Times New Roman"/>
                <a:cs typeface="Times New Roman"/>
              </a:rPr>
              <a:t> 2015</a:t>
            </a:r>
            <a:endParaRPr lang="en-US" b="1" dirty="0">
              <a:latin typeface="Times New Roman"/>
              <a:cs typeface="Times New Roman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6317" y="287866"/>
            <a:ext cx="2747433" cy="38233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13761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4000" b="1" dirty="0" smtClean="0">
                <a:latin typeface="Times New Roman"/>
                <a:cs typeface="Times New Roman"/>
              </a:rPr>
              <a:t>Origen</a:t>
            </a:r>
            <a:br>
              <a:rPr lang="en-US" sz="4000" b="1" dirty="0" smtClean="0">
                <a:latin typeface="Times New Roman"/>
                <a:cs typeface="Times New Roman"/>
              </a:rPr>
            </a:br>
            <a:r>
              <a:rPr lang="en-US" sz="2800" b="1" dirty="0" smtClean="0">
                <a:latin typeface="Times New Roman"/>
                <a:cs typeface="Times New Roman"/>
              </a:rPr>
              <a:t>De </a:t>
            </a:r>
            <a:r>
              <a:rPr lang="en-US" sz="2800" b="1" dirty="0" err="1">
                <a:latin typeface="Times New Roman"/>
                <a:cs typeface="Times New Roman"/>
              </a:rPr>
              <a:t>Principiis</a:t>
            </a:r>
            <a:r>
              <a:rPr lang="en-US" sz="2800" b="1" dirty="0">
                <a:latin typeface="Times New Roman"/>
                <a:cs typeface="Times New Roman"/>
              </a:rPr>
              <a:t>. Book IV Chapter I.32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ctr"/>
            <a:r>
              <a:rPr lang="en-US" sz="3200" b="1" dirty="0">
                <a:latin typeface="Times New Roman"/>
                <a:cs typeface="Times New Roman"/>
              </a:rPr>
              <a:t>As now by participation in the Son of God </a:t>
            </a:r>
            <a:r>
              <a:rPr lang="en-US" sz="3200" b="1" u="sng" dirty="0">
                <a:solidFill>
                  <a:srgbClr val="FF0000"/>
                </a:solidFill>
                <a:latin typeface="Times New Roman"/>
                <a:cs typeface="Times New Roman"/>
              </a:rPr>
              <a:t>one is adopted as a son</a:t>
            </a:r>
            <a:r>
              <a:rPr lang="en-US" sz="3200" b="1" dirty="0">
                <a:latin typeface="Times New Roman"/>
                <a:cs typeface="Times New Roman"/>
              </a:rPr>
              <a:t>, and by participating in that wisdom which is in God is rendered wise, so also by participation in the Holy Spirit is a </a:t>
            </a:r>
            <a:r>
              <a:rPr lang="en-US" sz="3200" b="1" u="sng" dirty="0">
                <a:solidFill>
                  <a:srgbClr val="FF0000"/>
                </a:solidFill>
                <a:latin typeface="Times New Roman"/>
                <a:cs typeface="Times New Roman"/>
              </a:rPr>
              <a:t>man rendered holy and spiritual</a:t>
            </a:r>
            <a:r>
              <a:rPr lang="en-US" sz="3200" b="1" dirty="0" smtClean="0">
                <a:latin typeface="Times New Roman"/>
                <a:cs typeface="Times New Roman"/>
              </a:rPr>
              <a:t>. </a:t>
            </a:r>
            <a:endParaRPr lang="en-US" sz="3200" b="1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6928516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u="sng" dirty="0" smtClean="0">
                <a:latin typeface="Times New Roman"/>
                <a:cs typeface="Times New Roman"/>
              </a:rPr>
              <a:t>Week (1)</a:t>
            </a:r>
            <a:endParaRPr lang="en-US" b="1" u="sng" dirty="0">
              <a:latin typeface="Times New Roman"/>
              <a:cs typeface="Times New Roman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ctr"/>
            <a:r>
              <a:rPr lang="en-US" sz="4000" b="1" dirty="0">
                <a:latin typeface="Times New Roman"/>
                <a:cs typeface="Times New Roman"/>
              </a:rPr>
              <a:t>15 </a:t>
            </a:r>
            <a:r>
              <a:rPr lang="en-US" sz="4000" dirty="0">
                <a:latin typeface="Times New Roman"/>
                <a:cs typeface="Times New Roman"/>
              </a:rPr>
              <a:t>For he will be great in the sight of the Lord, and shall drink neither wine nor strong drink. </a:t>
            </a:r>
            <a:r>
              <a:rPr lang="en-US" sz="4000" b="1" u="sng" dirty="0">
                <a:solidFill>
                  <a:srgbClr val="FF0000"/>
                </a:solidFill>
                <a:latin typeface="Times New Roman"/>
                <a:cs typeface="Times New Roman"/>
              </a:rPr>
              <a:t>He will also be filled with the Holy Spirit, even from his mother’s womb</a:t>
            </a:r>
            <a:r>
              <a:rPr lang="en-US" sz="4000" dirty="0" smtClean="0">
                <a:latin typeface="Times New Roman"/>
                <a:cs typeface="Times New Roman"/>
              </a:rPr>
              <a:t>. Luke 1:15</a:t>
            </a:r>
            <a:endParaRPr lang="en-US" sz="4000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6081794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u="sng" dirty="0" smtClean="0">
                <a:latin typeface="Times New Roman"/>
                <a:cs typeface="Times New Roman"/>
              </a:rPr>
              <a:t>Week (2)</a:t>
            </a:r>
            <a:endParaRPr lang="en-US" b="1" u="sng" dirty="0">
              <a:latin typeface="Times New Roman"/>
              <a:cs typeface="Times New Roman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ctr"/>
            <a:r>
              <a:rPr lang="en-US" sz="3600" b="1" dirty="0">
                <a:latin typeface="Times New Roman"/>
                <a:cs typeface="Times New Roman"/>
              </a:rPr>
              <a:t>35 And the angel answered and said to her, “</a:t>
            </a:r>
            <a:r>
              <a:rPr lang="en-US" sz="3600" b="1" i="1" u="sng" dirty="0">
                <a:solidFill>
                  <a:srgbClr val="FF0000"/>
                </a:solidFill>
                <a:latin typeface="Times New Roman"/>
                <a:cs typeface="Times New Roman"/>
              </a:rPr>
              <a:t>The</a:t>
            </a:r>
            <a:r>
              <a:rPr lang="en-US" sz="3600" b="1" u="sng" dirty="0">
                <a:solidFill>
                  <a:srgbClr val="FF0000"/>
                </a:solidFill>
                <a:latin typeface="Times New Roman"/>
                <a:cs typeface="Times New Roman"/>
              </a:rPr>
              <a:t> Holy Spirit will come upon you</a:t>
            </a:r>
            <a:r>
              <a:rPr lang="en-US" sz="3600" b="1" dirty="0">
                <a:latin typeface="Times New Roman"/>
                <a:cs typeface="Times New Roman"/>
              </a:rPr>
              <a:t>, and the power of the Highest will overshadow you; therefore, also, that Holy One who is to be born will be called the Son of God</a:t>
            </a:r>
            <a:r>
              <a:rPr lang="en-US" sz="3600" b="1" dirty="0" smtClean="0">
                <a:latin typeface="Times New Roman"/>
                <a:cs typeface="Times New Roman"/>
              </a:rPr>
              <a:t>. </a:t>
            </a:r>
            <a:r>
              <a:rPr lang="en-US" sz="3600" b="1" dirty="0" err="1" smtClean="0">
                <a:latin typeface="Times New Roman"/>
                <a:cs typeface="Times New Roman"/>
              </a:rPr>
              <a:t>Lk</a:t>
            </a:r>
            <a:r>
              <a:rPr lang="en-US" sz="3600" b="1" dirty="0" smtClean="0">
                <a:latin typeface="Times New Roman"/>
                <a:cs typeface="Times New Roman"/>
              </a:rPr>
              <a:t> 1:35</a:t>
            </a:r>
            <a:endParaRPr lang="en-US" sz="3600" b="1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2225292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4000" b="1" u="sng" dirty="0" smtClean="0">
                <a:latin typeface="Times New Roman"/>
                <a:cs typeface="Times New Roman"/>
              </a:rPr>
              <a:t>Week (3)</a:t>
            </a:r>
            <a:endParaRPr lang="en-US" sz="4000" b="1" u="sng" dirty="0">
              <a:latin typeface="Times New Roman"/>
              <a:cs typeface="Times New Roman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ctr"/>
            <a:r>
              <a:rPr lang="en-US" sz="4000" b="1" dirty="0">
                <a:latin typeface="Times New Roman"/>
                <a:cs typeface="Times New Roman"/>
              </a:rPr>
              <a:t>And it happened, when Elizabeth heard the greeting of Mary, that the babe leaped in her womb; and </a:t>
            </a:r>
            <a:r>
              <a:rPr lang="en-US" sz="4000" b="1" u="sng" dirty="0">
                <a:solidFill>
                  <a:srgbClr val="FF0000"/>
                </a:solidFill>
                <a:latin typeface="Times New Roman"/>
                <a:cs typeface="Times New Roman"/>
              </a:rPr>
              <a:t>Elizabeth was filled with the Holy Spirit</a:t>
            </a:r>
            <a:r>
              <a:rPr lang="en-US" sz="4000" b="1" dirty="0" smtClean="0">
                <a:latin typeface="Times New Roman"/>
                <a:cs typeface="Times New Roman"/>
              </a:rPr>
              <a:t>. </a:t>
            </a:r>
            <a:r>
              <a:rPr lang="en-US" sz="4000" b="1" dirty="0" err="1" smtClean="0">
                <a:latin typeface="Times New Roman"/>
                <a:cs typeface="Times New Roman"/>
              </a:rPr>
              <a:t>Lk</a:t>
            </a:r>
            <a:r>
              <a:rPr lang="en-US" sz="4000" b="1" dirty="0" smtClean="0">
                <a:latin typeface="Times New Roman"/>
                <a:cs typeface="Times New Roman"/>
              </a:rPr>
              <a:t> 1:41</a:t>
            </a:r>
            <a:endParaRPr lang="en-US" sz="4000" b="1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8676943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4400" b="1" u="sng" dirty="0" smtClean="0">
                <a:latin typeface="Times New Roman"/>
                <a:cs typeface="Times New Roman"/>
              </a:rPr>
              <a:t>Week (4)</a:t>
            </a:r>
            <a:endParaRPr lang="en-US" sz="4400" b="1" u="sng" dirty="0">
              <a:latin typeface="Times New Roman"/>
              <a:cs typeface="Times New Roman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b="1" dirty="0">
                <a:latin typeface="Times New Roman"/>
                <a:cs typeface="Times New Roman"/>
              </a:rPr>
              <a:t>67 Now his father </a:t>
            </a:r>
            <a:r>
              <a:rPr lang="en-US" sz="4800" b="1" u="sng" dirty="0">
                <a:solidFill>
                  <a:srgbClr val="FF0000"/>
                </a:solidFill>
                <a:latin typeface="Times New Roman"/>
                <a:cs typeface="Times New Roman"/>
              </a:rPr>
              <a:t>Zacharias was filled with the Holy Spirit</a:t>
            </a:r>
            <a:r>
              <a:rPr lang="en-US" sz="4800" b="1" dirty="0">
                <a:latin typeface="Times New Roman"/>
                <a:cs typeface="Times New Roman"/>
              </a:rPr>
              <a:t>, and prophesied, saying</a:t>
            </a:r>
            <a:r>
              <a:rPr lang="en-US" sz="4800" b="1" dirty="0" smtClean="0">
                <a:latin typeface="Times New Roman"/>
                <a:cs typeface="Times New Roman"/>
              </a:rPr>
              <a:t>: LK 1:67</a:t>
            </a:r>
            <a:endParaRPr lang="en-US" sz="4800" b="1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3228186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4000" b="1" u="sng" dirty="0" smtClean="0">
                <a:latin typeface="Times New Roman"/>
                <a:cs typeface="Times New Roman"/>
              </a:rPr>
              <a:t>St Ambrose of Milan</a:t>
            </a:r>
            <a:endParaRPr lang="en-US" sz="4000" b="1" u="sng" dirty="0">
              <a:latin typeface="Times New Roman"/>
              <a:cs typeface="Times New Roman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GB" sz="2800" b="1" dirty="0" smtClean="0">
                <a:latin typeface="Times New Roman"/>
                <a:cs typeface="Times New Roman"/>
              </a:rPr>
              <a:t>“</a:t>
            </a:r>
            <a:r>
              <a:rPr lang="en-GB" sz="2800" b="1" dirty="0">
                <a:latin typeface="Times New Roman"/>
                <a:cs typeface="Times New Roman"/>
              </a:rPr>
              <a:t>The man who was dumb for a long time has begun to prophesy! He has become filled with God’s grace which made the suspicious people to praise Him! </a:t>
            </a:r>
            <a:r>
              <a:rPr lang="en-GB" sz="2800" b="1" u="sng" dirty="0">
                <a:solidFill>
                  <a:srgbClr val="FF0000"/>
                </a:solidFill>
                <a:latin typeface="Times New Roman"/>
                <a:cs typeface="Times New Roman"/>
              </a:rPr>
              <a:t>I wish every person not to lose his confidence and not to despair when he thinks over his previous sins, and that he remembers God’s blessings</a:t>
            </a:r>
            <a:r>
              <a:rPr lang="en-GB" sz="2800" b="1" dirty="0">
                <a:latin typeface="Times New Roman"/>
                <a:cs typeface="Times New Roman"/>
              </a:rPr>
              <a:t>”.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6186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u="sng" dirty="0" smtClean="0">
                <a:latin typeface="Times New Roman"/>
                <a:cs typeface="Times New Roman"/>
              </a:rPr>
              <a:t>The Catholic Epistle</a:t>
            </a:r>
            <a:endParaRPr lang="en-US" b="1" u="sng" dirty="0">
              <a:latin typeface="Times New Roman"/>
              <a:cs typeface="Times New Roman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ctr"/>
            <a:r>
              <a:rPr lang="en-US" sz="3200" b="1" dirty="0">
                <a:latin typeface="Times New Roman"/>
                <a:cs typeface="Times New Roman"/>
              </a:rPr>
              <a:t>27 But </a:t>
            </a:r>
            <a:r>
              <a:rPr lang="en-US" sz="3200" b="1" u="sng" dirty="0">
                <a:solidFill>
                  <a:srgbClr val="FF0000"/>
                </a:solidFill>
                <a:latin typeface="Times New Roman"/>
                <a:cs typeface="Times New Roman"/>
              </a:rPr>
              <a:t>the anointing which you have received from Him abides in you</a:t>
            </a:r>
            <a:r>
              <a:rPr lang="en-US" sz="3200" b="1" dirty="0">
                <a:latin typeface="Times New Roman"/>
                <a:cs typeface="Times New Roman"/>
              </a:rPr>
              <a:t>, and you do not need that anyone teach you; </a:t>
            </a:r>
            <a:r>
              <a:rPr lang="en-US" sz="3200" b="1" u="sng" dirty="0" smtClean="0">
                <a:solidFill>
                  <a:srgbClr val="FF0000"/>
                </a:solidFill>
                <a:latin typeface="Times New Roman"/>
                <a:cs typeface="Times New Roman"/>
              </a:rPr>
              <a:t>but as the same anointing teaches you concerning all things,</a:t>
            </a:r>
            <a:r>
              <a:rPr lang="en-US" sz="3200" b="1" dirty="0" smtClean="0">
                <a:latin typeface="Times New Roman"/>
                <a:cs typeface="Times New Roman"/>
              </a:rPr>
              <a:t> </a:t>
            </a:r>
            <a:r>
              <a:rPr lang="en-US" sz="3200" b="1" dirty="0">
                <a:latin typeface="Times New Roman"/>
                <a:cs typeface="Times New Roman"/>
              </a:rPr>
              <a:t>and is true, and is not a lie, and just as it has taught you, you </a:t>
            </a:r>
            <a:r>
              <a:rPr lang="en-US" sz="3200" b="1" dirty="0" smtClean="0">
                <a:latin typeface="Times New Roman"/>
                <a:cs typeface="Times New Roman"/>
              </a:rPr>
              <a:t>will</a:t>
            </a:r>
            <a:r>
              <a:rPr lang="en-US" sz="3200" b="1" dirty="0">
                <a:latin typeface="Times New Roman"/>
                <a:cs typeface="Times New Roman"/>
              </a:rPr>
              <a:t> </a:t>
            </a:r>
            <a:r>
              <a:rPr lang="en-US" sz="3200" b="1" dirty="0" smtClean="0">
                <a:latin typeface="Times New Roman"/>
                <a:cs typeface="Times New Roman"/>
              </a:rPr>
              <a:t>abide </a:t>
            </a:r>
            <a:r>
              <a:rPr lang="en-US" sz="3200" b="1" dirty="0">
                <a:latin typeface="Times New Roman"/>
                <a:cs typeface="Times New Roman"/>
              </a:rPr>
              <a:t>in Him</a:t>
            </a:r>
            <a:r>
              <a:rPr lang="en-US" sz="3200" b="1" dirty="0" smtClean="0">
                <a:latin typeface="Times New Roman"/>
                <a:cs typeface="Times New Roman"/>
              </a:rPr>
              <a:t>. 1 </a:t>
            </a:r>
            <a:r>
              <a:rPr lang="en-US" sz="3200" b="1" dirty="0" err="1" smtClean="0">
                <a:latin typeface="Times New Roman"/>
                <a:cs typeface="Times New Roman"/>
              </a:rPr>
              <a:t>Jn</a:t>
            </a:r>
            <a:r>
              <a:rPr lang="en-US" sz="3200" b="1" dirty="0" smtClean="0">
                <a:latin typeface="Times New Roman"/>
                <a:cs typeface="Times New Roman"/>
              </a:rPr>
              <a:t> 2:27</a:t>
            </a:r>
            <a:endParaRPr lang="en-US" sz="3200" b="1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6655442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u="sng" dirty="0" smtClean="0">
                <a:latin typeface="Times New Roman"/>
                <a:cs typeface="Times New Roman"/>
              </a:rPr>
              <a:t>St John the Wonder worker</a:t>
            </a:r>
            <a:endParaRPr lang="en-US" b="1" u="sng" dirty="0">
              <a:latin typeface="Times New Roman"/>
              <a:cs typeface="Times New Roman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2209800"/>
            <a:ext cx="8115301" cy="4468283"/>
          </a:xfrm>
        </p:spPr>
        <p:txBody>
          <a:bodyPr>
            <a:noAutofit/>
          </a:bodyPr>
          <a:lstStyle/>
          <a:p>
            <a:pPr algn="ctr"/>
            <a:r>
              <a:rPr lang="en-US" sz="2800" dirty="0">
                <a:latin typeface="Times New Roman"/>
                <a:cs typeface="Times New Roman"/>
              </a:rPr>
              <a:t>Of course, for union with Christ, the mere conjoining of our body with the Body of Christ does not suffice. The consumption of the Body of Christ </a:t>
            </a:r>
            <a:r>
              <a:rPr lang="en-US" sz="2800" b="1" u="sng" dirty="0">
                <a:solidFill>
                  <a:srgbClr val="FF0000"/>
                </a:solidFill>
                <a:latin typeface="Times New Roman"/>
                <a:cs typeface="Times New Roman"/>
              </a:rPr>
              <a:t>becomes beneficial when in spirit we strive towards Him and unite ourselves with Him</a:t>
            </a:r>
            <a:r>
              <a:rPr lang="en-US" sz="2800" dirty="0">
                <a:latin typeface="Times New Roman"/>
                <a:cs typeface="Times New Roman"/>
              </a:rPr>
              <a:t>. Receiving the Body of Christ, while turning away from Him in spirit, is like the contact with Christ which they had who struck Him and mocked and crucified Him. </a:t>
            </a:r>
            <a:r>
              <a:rPr lang="en-US" sz="2800" b="1" u="sng" dirty="0">
                <a:solidFill>
                  <a:srgbClr val="FF0000"/>
                </a:solidFill>
                <a:latin typeface="Times New Roman"/>
                <a:cs typeface="Times New Roman"/>
              </a:rPr>
              <a:t>Their contact with Him served not for their salvation and healing, but for their condemnation.</a:t>
            </a:r>
          </a:p>
        </p:txBody>
      </p:sp>
    </p:spTree>
    <p:extLst>
      <p:ext uri="{BB962C8B-B14F-4D97-AF65-F5344CB8AC3E}">
        <p14:creationId xmlns:p14="http://schemas.microsoft.com/office/powerpoint/2010/main" val="1923900886"/>
      </p:ext>
    </p:extLst>
  </p:cSld>
  <p:clrMapOvr>
    <a:masterClrMapping/>
  </p:clrMapOvr>
</p:sld>
</file>

<file path=ppt/theme/theme1.xml><?xml version="1.0" encoding="utf-8"?>
<a:theme xmlns:a="http://schemas.openxmlformats.org/drawingml/2006/main" name="Plaza">
  <a:themeElements>
    <a:clrScheme name="Plaza">
      <a:dk1>
        <a:sysClr val="windowText" lastClr="000000"/>
      </a:dk1>
      <a:lt1>
        <a:sysClr val="window" lastClr="FFFFFF"/>
      </a:lt1>
      <a:dk2>
        <a:srgbClr val="333333"/>
      </a:dk2>
      <a:lt2>
        <a:srgbClr val="CCCCCC"/>
      </a:lt2>
      <a:accent1>
        <a:srgbClr val="990000"/>
      </a:accent1>
      <a:accent2>
        <a:srgbClr val="580101"/>
      </a:accent2>
      <a:accent3>
        <a:srgbClr val="E94A00"/>
      </a:accent3>
      <a:accent4>
        <a:srgbClr val="EB8F00"/>
      </a:accent4>
      <a:accent5>
        <a:srgbClr val="A4A4A4"/>
      </a:accent5>
      <a:accent6>
        <a:srgbClr val="666666"/>
      </a:accent6>
      <a:hlink>
        <a:srgbClr val="D01010"/>
      </a:hlink>
      <a:folHlink>
        <a:srgbClr val="E6682E"/>
      </a:folHlink>
    </a:clrScheme>
    <a:fontScheme name="Advantage">
      <a:majorFont>
        <a:latin typeface="Rockwell"/>
        <a:ea typeface=""/>
        <a:cs typeface=""/>
        <a:font script="Jpan" typeface="ＭＳ ゴシック"/>
        <a:font script="Hans" typeface="宋体"/>
        <a:font script="Hant" typeface="新細明體"/>
      </a:majorFont>
      <a:minorFont>
        <a:latin typeface="Rockwell"/>
        <a:ea typeface=""/>
        <a:cs typeface=""/>
        <a:font script="Jpan" typeface="ＭＳ ゴシック"/>
        <a:font script="Hans" typeface="宋体"/>
        <a:font script="Hant" typeface="新細明體"/>
      </a:minorFont>
    </a:fontScheme>
    <a:fmtScheme name="Plaza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60000"/>
                <a:satMod val="135000"/>
              </a:schemeClr>
            </a:gs>
            <a:gs pos="100000">
              <a:schemeClr val="phClr">
                <a:tint val="100000"/>
                <a:shade val="100000"/>
                <a:satMod val="13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70000"/>
                <a:satMod val="120000"/>
              </a:schemeClr>
            </a:gs>
            <a:gs pos="35000">
              <a:schemeClr val="phClr">
                <a:shade val="100000"/>
                <a:satMod val="150000"/>
              </a:schemeClr>
            </a:gs>
            <a:gs pos="70000">
              <a:schemeClr val="phClr">
                <a:tint val="100000"/>
                <a:shade val="100000"/>
                <a:satMod val="200000"/>
                <a:greenMod val="100000"/>
              </a:schemeClr>
            </a:gs>
            <a:gs pos="100000">
              <a:schemeClr val="phClr">
                <a:tint val="100000"/>
                <a:shade val="100000"/>
                <a:satMod val="250000"/>
                <a:greenMod val="100000"/>
              </a:schemeClr>
            </a:gs>
          </a:gsLst>
          <a:lin ang="16200000" scaled="1"/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190500" dist="63500" dir="5400000">
              <a:srgbClr val="FFFFFF">
                <a:alpha val="65000"/>
              </a:srgbClr>
            </a:innerShdw>
          </a:effectLst>
          <a:scene3d>
            <a:camera prst="orthographicFront">
              <a:rot lat="0" lon="0" rev="0"/>
            </a:camera>
            <a:lightRig rig="twoPt" dir="r">
              <a:rot lat="0" lon="0" rev="6000000"/>
            </a:lightRig>
          </a:scene3d>
          <a:sp3d prstMaterial="matte">
            <a:bevelT w="0" h="0" prst="relaxedInset"/>
          </a:sp3d>
        </a:effectStyle>
        <a:effectStyle>
          <a:effectLst>
            <a:innerShdw blurRad="50800" dist="25400" dir="13500000">
              <a:srgbClr val="FFFFFF">
                <a:alpha val="75000"/>
              </a:srgbClr>
            </a:innerShdw>
            <a:outerShdw blurRad="88900" dist="38100" dir="6600000" sx="101000" sy="101000" rotWithShape="0">
              <a:srgbClr val="000000">
                <a:alpha val="50000"/>
              </a:srgbClr>
            </a:outerShdw>
          </a:effectLst>
          <a:scene3d>
            <a:camera prst="perspectiveFront" fov="3000000"/>
            <a:lightRig rig="morning" dir="tl">
              <a:rot lat="0" lon="0" rev="1800000"/>
            </a:lightRig>
          </a:scene3d>
          <a:sp3d contourW="38100" prstMaterial="softEdge">
            <a:bevelT w="25400" h="38100"/>
            <a:contourClr>
              <a:schemeClr val="phClr">
                <a:tint val="6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Plaza.thmx</Template>
  <TotalTime>60</TotalTime>
  <Words>281</Words>
  <Application>Microsoft Macintosh PowerPoint</Application>
  <PresentationFormat>On-screen Show (4:3)</PresentationFormat>
  <Paragraphs>18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Plaza</vt:lpstr>
      <vt:lpstr>Kenosis (4) Being filled with the Holy Spirit</vt:lpstr>
      <vt:lpstr>Origen De Principiis. Book IV Chapter I.32</vt:lpstr>
      <vt:lpstr>Week (1)</vt:lpstr>
      <vt:lpstr>Week (2)</vt:lpstr>
      <vt:lpstr>Week (3)</vt:lpstr>
      <vt:lpstr>Week (4)</vt:lpstr>
      <vt:lpstr>St Ambrose of Milan</vt:lpstr>
      <vt:lpstr>The Catholic Epistle</vt:lpstr>
      <vt:lpstr>St John the Wonder worker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Kenosis (4) </dc:title>
  <dc:creator>Father Mark Aziz</dc:creator>
  <cp:lastModifiedBy>Father Mark Aziz</cp:lastModifiedBy>
  <cp:revision>5</cp:revision>
  <dcterms:created xsi:type="dcterms:W3CDTF">2016-01-02T22:01:23Z</dcterms:created>
  <dcterms:modified xsi:type="dcterms:W3CDTF">2016-01-02T23:09:10Z</dcterms:modified>
</cp:coreProperties>
</file>