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2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3500" y="4208929"/>
            <a:ext cx="6055868" cy="104868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"/>
                <a:cs typeface="Times"/>
              </a:rPr>
              <a:t>Kenosis (3) Community!</a:t>
            </a:r>
            <a:endParaRPr lang="en-US" b="1" dirty="0"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8233" y="5257613"/>
            <a:ext cx="5458968" cy="621792"/>
          </a:xfrm>
        </p:spPr>
        <p:txBody>
          <a:bodyPr/>
          <a:lstStyle/>
          <a:p>
            <a:pPr algn="ctr"/>
            <a:r>
              <a:rPr lang="en-US" b="1" dirty="0" smtClean="0">
                <a:latin typeface="Times"/>
                <a:cs typeface="Times"/>
              </a:rPr>
              <a:t>3</a:t>
            </a:r>
            <a:r>
              <a:rPr lang="en-US" b="1" baseline="30000" dirty="0" smtClean="0">
                <a:latin typeface="Times"/>
                <a:cs typeface="Times"/>
              </a:rPr>
              <a:t>rd</a:t>
            </a:r>
            <a:r>
              <a:rPr lang="en-US" b="1" dirty="0" smtClean="0">
                <a:latin typeface="Times"/>
                <a:cs typeface="Times"/>
              </a:rPr>
              <a:t> Sunday of </a:t>
            </a:r>
            <a:r>
              <a:rPr lang="en-US" b="1" dirty="0" err="1" smtClean="0">
                <a:latin typeface="Times"/>
                <a:cs typeface="Times"/>
              </a:rPr>
              <a:t>Kiahk</a:t>
            </a:r>
            <a:r>
              <a:rPr lang="en-US" b="1" dirty="0" smtClean="0">
                <a:latin typeface="Times"/>
                <a:cs typeface="Times"/>
              </a:rPr>
              <a:t> 2015</a:t>
            </a:r>
            <a:endParaRPr lang="en-US" b="1" dirty="0">
              <a:latin typeface="Times"/>
              <a:cs typeface="Time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16" y="310634"/>
            <a:ext cx="3602964" cy="377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28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A Heart direction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4800" b="1" dirty="0">
                <a:latin typeface="Times"/>
                <a:cs typeface="Times"/>
              </a:rPr>
              <a:t>39 </a:t>
            </a:r>
            <a:r>
              <a:rPr lang="en-US" sz="4800" dirty="0">
                <a:latin typeface="Times"/>
                <a:cs typeface="Times"/>
              </a:rPr>
              <a:t>whom our fathers would not obey, but rejected. And in </a:t>
            </a:r>
            <a:r>
              <a:rPr lang="en-US" sz="4800" b="1" u="sng" dirty="0">
                <a:solidFill>
                  <a:srgbClr val="FF0000"/>
                </a:solidFill>
                <a:latin typeface="Times"/>
                <a:cs typeface="Times"/>
              </a:rPr>
              <a:t>their hearts they turned back to Egypt</a:t>
            </a:r>
            <a:r>
              <a:rPr lang="en-US" sz="4800" dirty="0" smtClean="0">
                <a:latin typeface="Times"/>
                <a:cs typeface="Times"/>
              </a:rPr>
              <a:t>, Acts 7:39</a:t>
            </a:r>
            <a:endParaRPr lang="en-US" sz="48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535896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Liturgy of St Basil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imes"/>
                <a:cs typeface="Times"/>
              </a:rPr>
              <a:t>O God, Who takes away the sin of the world, hasten, to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accept the repentance </a:t>
            </a:r>
            <a:r>
              <a:rPr lang="en-US" sz="4000" b="1" dirty="0">
                <a:latin typeface="Times"/>
                <a:cs typeface="Times"/>
              </a:rPr>
              <a:t>of Your servants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for</a:t>
            </a:r>
            <a:r>
              <a:rPr lang="en-US" sz="4000" b="1" dirty="0">
                <a:latin typeface="Times"/>
                <a:cs typeface="Times"/>
              </a:rPr>
              <a:t> a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light of understanding </a:t>
            </a:r>
            <a:r>
              <a:rPr lang="en-US" sz="4000" b="1" dirty="0">
                <a:latin typeface="Times"/>
                <a:cs typeface="Times"/>
              </a:rPr>
              <a:t>and for forgiveness of sins. </a:t>
            </a:r>
            <a:endParaRPr lang="en-US" sz="4000" b="1" dirty="0">
              <a:latin typeface="Times"/>
              <a:cs typeface="Time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3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The Virgin’s Kenosis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39 Now Mary arose in those days and went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into the hill country with haste</a:t>
            </a:r>
            <a:r>
              <a:rPr lang="en-US" sz="3600" b="1" dirty="0">
                <a:latin typeface="Times"/>
                <a:cs typeface="Times"/>
              </a:rPr>
              <a:t>, to a city of Judah, 40 and entered the house of Zacharias and greeted Elizabeth</a:t>
            </a:r>
            <a:r>
              <a:rPr lang="en-US" sz="3600" b="1" dirty="0" smtClean="0">
                <a:latin typeface="Times"/>
                <a:cs typeface="Times"/>
              </a:rPr>
              <a:t>. </a:t>
            </a:r>
            <a:r>
              <a:rPr lang="en-US" sz="3600" b="1" dirty="0" err="1" smtClean="0">
                <a:latin typeface="Times"/>
                <a:cs typeface="Times"/>
              </a:rPr>
              <a:t>Lk</a:t>
            </a:r>
            <a:r>
              <a:rPr lang="en-US" sz="3600" b="1" dirty="0" smtClean="0">
                <a:latin typeface="Times"/>
                <a:cs typeface="Times"/>
              </a:rPr>
              <a:t> 1:39,40</a:t>
            </a:r>
            <a:endParaRPr lang="en-US" sz="36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18897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Times"/>
                <a:cs typeface="Times"/>
              </a:rPr>
              <a:t>The Virgin’s Kenosis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46 And Mary said</a:t>
            </a:r>
            <a:r>
              <a:rPr lang="en-US" sz="3600" b="1" dirty="0" smtClean="0">
                <a:latin typeface="Times"/>
                <a:cs typeface="Times"/>
              </a:rPr>
              <a:t>: “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My soul magnifies the </a:t>
            </a:r>
            <a:r>
              <a:rPr lang="en-US" sz="3600" b="1" u="sng" dirty="0" smtClean="0">
                <a:solidFill>
                  <a:srgbClr val="FF0000"/>
                </a:solidFill>
                <a:latin typeface="Times"/>
                <a:cs typeface="Times"/>
              </a:rPr>
              <a:t>Lord</a:t>
            </a:r>
            <a:r>
              <a:rPr lang="en-US" sz="3600" b="1" dirty="0">
                <a:latin typeface="Times"/>
                <a:cs typeface="Times"/>
              </a:rPr>
              <a:t> </a:t>
            </a:r>
            <a:r>
              <a:rPr lang="en-US" sz="3600" b="1" dirty="0" smtClean="0">
                <a:latin typeface="Times"/>
                <a:cs typeface="Times"/>
              </a:rPr>
              <a:t>47</a:t>
            </a:r>
            <a:r>
              <a:rPr lang="en-US" sz="3600" b="1" dirty="0">
                <a:latin typeface="Times"/>
                <a:cs typeface="Times"/>
              </a:rPr>
              <a:t> </a:t>
            </a:r>
            <a:r>
              <a:rPr lang="en-US" sz="3600" b="1" dirty="0" smtClean="0">
                <a:latin typeface="Times"/>
                <a:cs typeface="Times"/>
              </a:rPr>
              <a:t>And </a:t>
            </a:r>
            <a:r>
              <a:rPr lang="en-US" sz="3600" b="1" dirty="0">
                <a:latin typeface="Times"/>
                <a:cs typeface="Times"/>
              </a:rPr>
              <a:t>my spirit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has rejoiced in God my Savior</a:t>
            </a:r>
            <a:r>
              <a:rPr lang="en-US" sz="3600" b="1" dirty="0" smtClean="0">
                <a:latin typeface="Times"/>
                <a:cs typeface="Times"/>
              </a:rPr>
              <a:t>. 48</a:t>
            </a:r>
            <a:r>
              <a:rPr lang="en-US" sz="3600" b="1" dirty="0">
                <a:latin typeface="Times"/>
                <a:cs typeface="Times"/>
              </a:rPr>
              <a:t> </a:t>
            </a:r>
            <a:r>
              <a:rPr lang="en-US" sz="3600" b="1" dirty="0" smtClean="0">
                <a:latin typeface="Times"/>
                <a:cs typeface="Times"/>
              </a:rPr>
              <a:t> For </a:t>
            </a:r>
            <a:r>
              <a:rPr lang="en-US" sz="3600" b="1" dirty="0">
                <a:latin typeface="Times"/>
                <a:cs typeface="Times"/>
              </a:rPr>
              <a:t>He has regarded the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lowly state </a:t>
            </a:r>
            <a:r>
              <a:rPr lang="en-US" sz="3600" b="1" dirty="0">
                <a:latin typeface="Times"/>
                <a:cs typeface="Times"/>
              </a:rPr>
              <a:t>of His maidservant</a:t>
            </a:r>
            <a:r>
              <a:rPr lang="en-US" sz="3600" b="1" dirty="0" smtClean="0">
                <a:latin typeface="Times"/>
                <a:cs typeface="Times"/>
              </a:rPr>
              <a:t>; </a:t>
            </a:r>
            <a:r>
              <a:rPr lang="en-US" sz="3600" b="1" dirty="0" err="1" smtClean="0">
                <a:latin typeface="Times"/>
                <a:cs typeface="Times"/>
              </a:rPr>
              <a:t>Lk</a:t>
            </a:r>
            <a:r>
              <a:rPr lang="en-US" sz="3600" b="1" dirty="0" smtClean="0">
                <a:latin typeface="Times"/>
                <a:cs typeface="Times"/>
              </a:rPr>
              <a:t> 1:46-48</a:t>
            </a:r>
            <a:endParaRPr lang="en-US" sz="36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25178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"/>
                <a:cs typeface="Times"/>
              </a:rPr>
              <a:t>Elisabeth’ Kenosis</a:t>
            </a:r>
            <a:endParaRPr lang="en-US" sz="40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41 And it happened, when Elizabeth heard the greeting of Mary, that the babe leaped in her womb; and Elizabeth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was filled with the Holy Spirit.</a:t>
            </a:r>
            <a:r>
              <a:rPr lang="en-US" sz="3200" b="1" dirty="0">
                <a:latin typeface="Times"/>
                <a:cs typeface="Times"/>
              </a:rPr>
              <a:t> </a:t>
            </a:r>
            <a:r>
              <a:rPr lang="en-US" sz="3200" b="1" dirty="0" smtClean="0">
                <a:latin typeface="Times"/>
                <a:cs typeface="Times"/>
              </a:rPr>
              <a:t>..43</a:t>
            </a:r>
            <a:r>
              <a:rPr lang="en-US" sz="3200" b="1" dirty="0">
                <a:latin typeface="Times"/>
                <a:cs typeface="Times"/>
              </a:rPr>
              <a:t> But 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why </a:t>
            </a:r>
            <a:r>
              <a:rPr lang="en-US" sz="3200" b="1" i="1" u="sng" dirty="0">
                <a:solidFill>
                  <a:srgbClr val="FF0000"/>
                </a:solidFill>
                <a:latin typeface="Times"/>
                <a:cs typeface="Times"/>
              </a:rPr>
              <a:t>is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 this </a:t>
            </a:r>
            <a:r>
              <a:rPr lang="en-US" sz="3200" b="1" i="1" u="sng" dirty="0">
                <a:solidFill>
                  <a:srgbClr val="FF0000"/>
                </a:solidFill>
                <a:latin typeface="Times"/>
                <a:cs typeface="Times"/>
              </a:rPr>
              <a:t>granted</a:t>
            </a:r>
            <a:r>
              <a:rPr lang="en-US" sz="3200" b="1" u="sng" dirty="0">
                <a:solidFill>
                  <a:srgbClr val="FF0000"/>
                </a:solidFill>
                <a:latin typeface="Times"/>
                <a:cs typeface="Times"/>
              </a:rPr>
              <a:t> to me, that the mother of my Lord should come to me?</a:t>
            </a:r>
            <a:r>
              <a:rPr lang="en-US" sz="3200" b="1" dirty="0">
                <a:latin typeface="Times"/>
                <a:cs typeface="Times"/>
              </a:rPr>
              <a:t> </a:t>
            </a:r>
            <a:r>
              <a:rPr lang="en-US" sz="3200" b="1" dirty="0" err="1" smtClean="0">
                <a:latin typeface="Times"/>
                <a:cs typeface="Times"/>
              </a:rPr>
              <a:t>Lk</a:t>
            </a:r>
            <a:r>
              <a:rPr lang="en-US" sz="3200" b="1" dirty="0" smtClean="0">
                <a:latin typeface="Times"/>
                <a:cs typeface="Times"/>
              </a:rPr>
              <a:t> 1:41,43</a:t>
            </a:r>
            <a:endParaRPr lang="en-US" sz="32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283047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St. Gregory </a:t>
            </a:r>
            <a:r>
              <a:rPr lang="en-GB" b="1" u="sng" dirty="0" smtClean="0"/>
              <a:t>the Theologian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GB" sz="4000" b="1" dirty="0">
                <a:latin typeface="Times"/>
                <a:cs typeface="Times"/>
              </a:rPr>
              <a:t>I ask of you to accept this conception, and </a:t>
            </a:r>
            <a:r>
              <a:rPr lang="en-GB" sz="4000" b="1" u="sng" dirty="0">
                <a:solidFill>
                  <a:srgbClr val="FF0000"/>
                </a:solidFill>
                <a:latin typeface="Times"/>
                <a:cs typeface="Times"/>
              </a:rPr>
              <a:t>to dance before Him</a:t>
            </a:r>
            <a:r>
              <a:rPr lang="en-GB" sz="4000" b="1" dirty="0">
                <a:latin typeface="Times"/>
                <a:cs typeface="Times"/>
              </a:rPr>
              <a:t>, if not in the womb as John did, then let it be when the ark is set, just </a:t>
            </a:r>
            <a:r>
              <a:rPr lang="en-GB" sz="4000" b="1" u="sng" dirty="0">
                <a:solidFill>
                  <a:srgbClr val="FF0000"/>
                </a:solidFill>
                <a:latin typeface="Times"/>
                <a:cs typeface="Times"/>
              </a:rPr>
              <a:t>as David did</a:t>
            </a:r>
            <a:r>
              <a:rPr lang="en-GB" sz="4000" b="1" dirty="0">
                <a:latin typeface="Times"/>
                <a:cs typeface="Times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78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"/>
                <a:cs typeface="Times"/>
              </a:rPr>
              <a:t>The fruits of Kenosis</a:t>
            </a:r>
            <a:endParaRPr lang="en-US" sz="40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27384" cy="4224867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42 Then she spoke out with a loud voice and said, “</a:t>
            </a:r>
            <a:r>
              <a:rPr lang="en-US" sz="2800" b="1" u="sng" dirty="0">
                <a:solidFill>
                  <a:srgbClr val="FF0000"/>
                </a:solidFill>
              </a:rPr>
              <a:t>Blessed </a:t>
            </a:r>
            <a:r>
              <a:rPr lang="en-US" sz="2800" b="1" i="1" u="sng" dirty="0">
                <a:solidFill>
                  <a:srgbClr val="FF0000"/>
                </a:solidFill>
              </a:rPr>
              <a:t>are</a:t>
            </a:r>
            <a:r>
              <a:rPr lang="en-US" sz="2800" b="1" u="sng" dirty="0">
                <a:solidFill>
                  <a:srgbClr val="FF0000"/>
                </a:solidFill>
              </a:rPr>
              <a:t> you among women, and blessed </a:t>
            </a:r>
            <a:r>
              <a:rPr lang="en-US" sz="2800" b="1" i="1" u="sng" dirty="0">
                <a:solidFill>
                  <a:srgbClr val="FF0000"/>
                </a:solidFill>
              </a:rPr>
              <a:t>is</a:t>
            </a:r>
            <a:r>
              <a:rPr lang="en-US" sz="2800" b="1" u="sng" dirty="0">
                <a:solidFill>
                  <a:srgbClr val="FF0000"/>
                </a:solidFill>
              </a:rPr>
              <a:t> the fruit of your womb! </a:t>
            </a:r>
            <a:r>
              <a:rPr lang="en-US" sz="2800" b="1" dirty="0" smtClean="0"/>
              <a:t>…44</a:t>
            </a:r>
            <a:r>
              <a:rPr lang="en-US" sz="2800" b="1" dirty="0"/>
              <a:t> For indeed, as soon as the voice of your greeting sounded in my ears, </a:t>
            </a:r>
            <a:r>
              <a:rPr lang="en-US" sz="2800" b="1" u="sng" dirty="0">
                <a:solidFill>
                  <a:srgbClr val="FF0000"/>
                </a:solidFill>
              </a:rPr>
              <a:t>the babe leaped in my womb for joy.</a:t>
            </a:r>
            <a:r>
              <a:rPr lang="en-US" sz="2800" b="1" dirty="0"/>
              <a:t> 45 </a:t>
            </a:r>
            <a:r>
              <a:rPr lang="en-US" sz="2800" b="1" dirty="0">
                <a:solidFill>
                  <a:srgbClr val="FF0000"/>
                </a:solidFill>
              </a:rPr>
              <a:t>Blessed </a:t>
            </a:r>
            <a:r>
              <a:rPr lang="en-US" sz="2800" b="1" i="1" dirty="0">
                <a:solidFill>
                  <a:srgbClr val="FF0000"/>
                </a:solidFill>
              </a:rPr>
              <a:t>is</a:t>
            </a:r>
            <a:r>
              <a:rPr lang="en-US" sz="2800" b="1" dirty="0">
                <a:solidFill>
                  <a:srgbClr val="FF0000"/>
                </a:solidFill>
              </a:rPr>
              <a:t> she who believed, for there will be a fulfillment of those things which were told her from the Lord.</a:t>
            </a:r>
            <a:r>
              <a:rPr lang="en-US" sz="2800" b="1" dirty="0" smtClean="0"/>
              <a:t>” </a:t>
            </a:r>
            <a:r>
              <a:rPr lang="en-US" sz="2800" b="1" dirty="0" err="1" smtClean="0"/>
              <a:t>Lk</a:t>
            </a:r>
            <a:r>
              <a:rPr lang="en-US" sz="2800" b="1" dirty="0" smtClean="0"/>
              <a:t> 1:42,44,45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1540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"/>
                <a:cs typeface="Times"/>
              </a:rPr>
              <a:t>St Ambrose </a:t>
            </a:r>
            <a:endParaRPr lang="en-US" sz="44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200" b="1" dirty="0">
                <a:latin typeface="Times"/>
                <a:cs typeface="Times"/>
              </a:rPr>
              <a:t>Elizabeth was the first to hear St. Mary’s voice, </a:t>
            </a:r>
            <a:r>
              <a:rPr lang="en-GB" sz="3200" b="1" u="sng" dirty="0">
                <a:solidFill>
                  <a:srgbClr val="FF0000"/>
                </a:solidFill>
                <a:latin typeface="Times"/>
                <a:cs typeface="Times"/>
              </a:rPr>
              <a:t>but John </a:t>
            </a:r>
            <a:r>
              <a:rPr lang="en-GB" sz="3200" b="1" dirty="0">
                <a:latin typeface="Times"/>
                <a:cs typeface="Times"/>
              </a:rPr>
              <a:t>was the first to be affected by the blessing. Elizabeth knew of St. Mary’s coming, </a:t>
            </a:r>
            <a:r>
              <a:rPr lang="en-GB" sz="3200" b="1" u="sng" dirty="0">
                <a:solidFill>
                  <a:srgbClr val="FF0000"/>
                </a:solidFill>
                <a:latin typeface="Times"/>
                <a:cs typeface="Times"/>
              </a:rPr>
              <a:t>and John </a:t>
            </a:r>
            <a:r>
              <a:rPr lang="en-GB" sz="3200" b="1" dirty="0">
                <a:latin typeface="Times"/>
                <a:cs typeface="Times"/>
              </a:rPr>
              <a:t>felt the presence of Christ. The woman felt the woman’s presence, </a:t>
            </a:r>
            <a:r>
              <a:rPr lang="en-GB" sz="3200" b="1" u="sng" dirty="0">
                <a:solidFill>
                  <a:srgbClr val="FF0000"/>
                </a:solidFill>
                <a:latin typeface="Times"/>
                <a:cs typeface="Times"/>
              </a:rPr>
              <a:t>whereas the babe</a:t>
            </a:r>
            <a:r>
              <a:rPr lang="en-GB" sz="3200" b="1" dirty="0">
                <a:latin typeface="Times"/>
                <a:cs typeface="Times"/>
              </a:rPr>
              <a:t> felt the babe’s presence. </a:t>
            </a:r>
            <a:endParaRPr lang="en-US" sz="32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869523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"/>
                <a:cs typeface="Times"/>
              </a:rPr>
              <a:t>But also for us</a:t>
            </a:r>
            <a:endParaRPr lang="en-US" sz="44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23 Now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it was not written for his sake alone </a:t>
            </a:r>
            <a:r>
              <a:rPr lang="en-US" sz="3600" b="1" dirty="0">
                <a:latin typeface="Times"/>
                <a:cs typeface="Times"/>
              </a:rPr>
              <a:t>that it was imputed to him, 24 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but also for us</a:t>
            </a:r>
            <a:r>
              <a:rPr lang="en-US" sz="3600" b="1" dirty="0">
                <a:latin typeface="Times"/>
                <a:cs typeface="Times"/>
              </a:rPr>
              <a:t>. It shall be imputed to us who believe in Him who raised up Jesus our Lord from the dead</a:t>
            </a:r>
            <a:r>
              <a:rPr lang="en-US" sz="3600" b="1" dirty="0" smtClean="0">
                <a:latin typeface="Times"/>
                <a:cs typeface="Times"/>
              </a:rPr>
              <a:t>, Rom 4:23,24</a:t>
            </a:r>
            <a:endParaRPr lang="en-US" sz="36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593849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True in HIM and in YOU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"/>
                <a:cs typeface="Times"/>
              </a:rPr>
              <a:t>8 Again, a new commandment I write to you, which thing is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true in Him and in you</a:t>
            </a:r>
            <a:r>
              <a:rPr lang="en-US" sz="3600" b="1" dirty="0">
                <a:latin typeface="Times"/>
                <a:cs typeface="Times"/>
              </a:rPr>
              <a:t>, because the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darkness is passing away</a:t>
            </a:r>
            <a:r>
              <a:rPr lang="en-US" sz="3600" b="1" dirty="0">
                <a:latin typeface="Times"/>
                <a:cs typeface="Times"/>
              </a:rPr>
              <a:t>, and </a:t>
            </a:r>
            <a:r>
              <a:rPr lang="en-US" sz="3600" b="1" u="sng" dirty="0">
                <a:solidFill>
                  <a:srgbClr val="FF0000"/>
                </a:solidFill>
                <a:latin typeface="Times"/>
                <a:cs typeface="Times"/>
              </a:rPr>
              <a:t>the true light is already shining</a:t>
            </a:r>
            <a:r>
              <a:rPr lang="en-US" sz="3600" b="1" dirty="0" smtClean="0">
                <a:latin typeface="Times"/>
                <a:cs typeface="Times"/>
              </a:rPr>
              <a:t>. 1 </a:t>
            </a:r>
            <a:r>
              <a:rPr lang="en-US" sz="3600" b="1" dirty="0" err="1" smtClean="0">
                <a:latin typeface="Times"/>
                <a:cs typeface="Times"/>
              </a:rPr>
              <a:t>Jn</a:t>
            </a:r>
            <a:r>
              <a:rPr lang="en-US" sz="3600" b="1" dirty="0" smtClean="0">
                <a:latin typeface="Times"/>
                <a:cs typeface="Times"/>
              </a:rPr>
              <a:t> 2:8</a:t>
            </a:r>
            <a:endParaRPr lang="en-US" sz="36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732988794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657</TotalTime>
  <Words>180</Words>
  <Application>Microsoft Macintosh PowerPoint</Application>
  <PresentationFormat>On-screen Show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Kenosis (3) Community!</vt:lpstr>
      <vt:lpstr>The Virgin’s Kenosis</vt:lpstr>
      <vt:lpstr>The Virgin’s Kenosis</vt:lpstr>
      <vt:lpstr>Elisabeth’ Kenosis</vt:lpstr>
      <vt:lpstr>St. Gregory the Theologian</vt:lpstr>
      <vt:lpstr>The fruits of Kenosis</vt:lpstr>
      <vt:lpstr>St Ambrose </vt:lpstr>
      <vt:lpstr>But also for us</vt:lpstr>
      <vt:lpstr>True in HIM and in YOU</vt:lpstr>
      <vt:lpstr>A Heart direction</vt:lpstr>
      <vt:lpstr>Liturgy of St Basil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Kenosis (3) Community!</dc:title>
  <dc:creator>Father Mark Aziz</dc:creator>
  <cp:lastModifiedBy>Father Mark Aziz</cp:lastModifiedBy>
  <cp:revision>4</cp:revision>
  <dcterms:created xsi:type="dcterms:W3CDTF">2015-12-26T21:27:35Z</dcterms:created>
  <dcterms:modified xsi:type="dcterms:W3CDTF">2015-12-27T08:24:41Z</dcterms:modified>
</cp:coreProperties>
</file>