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7" r:id="rId4"/>
    <p:sldId id="268" r:id="rId5"/>
    <p:sldId id="277" r:id="rId6"/>
    <p:sldId id="263" r:id="rId7"/>
    <p:sldId id="264" r:id="rId8"/>
    <p:sldId id="265" r:id="rId9"/>
    <p:sldId id="266" r:id="rId10"/>
    <p:sldId id="270" r:id="rId11"/>
    <p:sldId id="273" r:id="rId12"/>
    <p:sldId id="274" r:id="rId13"/>
    <p:sldId id="271" r:id="rId14"/>
    <p:sldId id="272" r:id="rId15"/>
    <p:sldId id="275" r:id="rId16"/>
    <p:sldId id="276" r:id="rId17"/>
    <p:sldId id="278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0B5426-3EFA-424F-AF07-E53F7CCA6C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4CAB29-1829-4C3D-BAD2-B650CF69E855}" type="datetimeFigureOut">
              <a:rPr lang="en-US" smtClean="0"/>
              <a:t>11/25/2018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mperative_mo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257800"/>
            <a:ext cx="7543800" cy="1241424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bored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Church?!!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Image result for hea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78" y="228600"/>
            <a:ext cx="7088301" cy="370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ethelchapelchurch.com/wp-content/uploads/2015/04/bored_in_chu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2545078" cy="229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1.Worship is not about you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towards the East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mage result for look towards the east in worship prayers coptic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5667375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Awesome God</a:t>
            </a: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one cried to another and said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 </a:t>
            </a:r>
            <a:r>
              <a:rPr lang="en-US" sz="36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The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earth 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full of His glory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posts of the door were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shaken by the voice of him who cried out, and the house was filled with smoke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Isa 6:3,4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Awesome presence 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4800600"/>
          </a:xfrm>
        </p:spPr>
        <p:txBody>
          <a:bodyPr>
            <a:noAutofit/>
          </a:bodyPr>
          <a:lstStyle/>
          <a:p>
            <a:pPr algn="ctr"/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 all the people witnessed the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thunderings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lightning flashes, the sound of the trumpet, and the mountain smoking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when the people saw 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it,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trembled and stood afar off.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they said to Moses, “You speak with us, and we will hear; but let not God speak with us, lest we die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Ex 20:18,19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638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 </a:t>
            </a:r>
            <a:r>
              <a:rPr lang="en-US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out of place but in the right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whom our fathers would not obey, but rejected. And in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hearts they turned back to Egypt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Acts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7:39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Spirit lifted me up between earth and heaven, and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brought me in visions of God to Jerusalem,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door of the north gate of the inner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8:3</a:t>
            </a:r>
          </a:p>
        </p:txBody>
      </p:sp>
    </p:spTree>
    <p:extLst>
      <p:ext uri="{BB962C8B-B14F-4D97-AF65-F5344CB8AC3E}">
        <p14:creationId xmlns:p14="http://schemas.microsoft.com/office/powerpoint/2010/main" val="17606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Out of time but in time!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was in the Spirit on 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Lord’s Day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 heard behind me a loud voice, as of a trumpet, 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saying,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the Alpha and the Omega, the First and the Last,” and, “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see, write in a book and send </a:t>
            </a:r>
            <a:r>
              <a:rPr lang="en-US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the seven churches 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 Asia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things which you have seen, and the things which are, and </a:t>
            </a:r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things which will take place after 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/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Rev 1:10,11,19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5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It is about being and becoming not about activities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Graciously grant them to grow in the faith and forgiveness of sins, preparing them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temple of your Holy Spirit though your only begotten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Jesus Christ our Lord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Liturgy of Baptism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becoming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Cleanse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inner person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purity of Your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Begotten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Who we wish to partake of.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Liturgy of St Cyril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2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It is about the Author of Life 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life coaching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while bodily training is of some value,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godliness is of value in every way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it holds promise for the present life and also for the life to come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1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4:8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9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Applications: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 going to attend the liturgy?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reciting a psalm be a vain repetition?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 going to start the fast today?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see Reading the Word of God as a routine boring work?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you see your prostrations as an activity?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sermons are you looking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3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7620000" cy="480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Group, in the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30%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American population never (or almost never) went to church. As of January, 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percentage had risen to 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43%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93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in 2013  ( for people born between 1982 and 1992)</a:t>
            </a:r>
            <a:endParaRPr lang="en-US" sz="4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said they could find God elsewhere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35% said that church wasn’t relevant to them,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simply said that church was boring,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said that it feels like God is missing from church. </a:t>
            </a:r>
          </a:p>
        </p:txBody>
      </p:sp>
    </p:spTree>
    <p:extLst>
      <p:ext uri="{BB962C8B-B14F-4D97-AF65-F5344CB8AC3E}">
        <p14:creationId xmlns:p14="http://schemas.microsoft.com/office/powerpoint/2010/main" val="28556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Beware lest anyone </a:t>
            </a:r>
            <a:r>
              <a:rPr lang="en-US" sz="4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cheat </a:t>
            </a:r>
            <a:r>
              <a:rPr lang="en-US" sz="4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through philosophy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 deceit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 the 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 of men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according to the 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 of the world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not according to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Christ.Col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2:8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Oxford Dictionary 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Feeling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weary and impatient because one is unoccupied or lacks interest in one's current activity.</a:t>
            </a:r>
          </a:p>
        </p:txBody>
      </p:sp>
    </p:spTree>
    <p:extLst>
      <p:ext uri="{BB962C8B-B14F-4D97-AF65-F5344CB8AC3E}">
        <p14:creationId xmlns:p14="http://schemas.microsoft.com/office/powerpoint/2010/main" val="19453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Bored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personal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</a:t>
            </a:r>
          </a:p>
          <a:p>
            <a:endParaRPr lang="en-US" dirty="0"/>
          </a:p>
        </p:txBody>
      </p:sp>
      <p:pic>
        <p:nvPicPr>
          <p:cNvPr id="1030" name="Picture 6" descr="Image result for bo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62200"/>
            <a:ext cx="390525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6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a characteristic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thing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you are bored of!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worship in the coptic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5638800" cy="374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7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boring now may be </a:t>
            </a:r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 </a:t>
            </a: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 or vice versa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4660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9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 Way Out?</a:t>
            </a:r>
            <a:endParaRPr lang="en-US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Nepsis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watchfulness , where do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mind</a:t>
            </a:r>
            <a:r>
              <a:rPr lang="en-US" sz="6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comes from the New Testament 1st epistle Peter (5:8, </a:t>
            </a:r>
            <a:r>
              <a:rPr lang="el-GR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νήψατε, γρηγορήσατε. ὁ ἀντίδικος ὑμῶν διάβολος ὡς λέων ὠρυόμενος περιπατεῖ ζητῶν τινα καταπιεῖν — 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NIV: </a:t>
            </a:r>
            <a:r>
              <a:rPr lang="en-US" sz="7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alert and of sober mind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Your enemy the devil prowls around like a roaring lion looking for someone to devour). There </a:t>
            </a:r>
            <a:r>
              <a:rPr lang="en-US" sz="7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nepsis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appears in a verb form, in the 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Imperative mood"/>
              </a:rPr>
              <a:t>imperative mood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an urgent command to vigilance and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awakeness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en-US" sz="7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alert and awake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US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467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Are you bored in the Church?!!</vt:lpstr>
      <vt:lpstr>PowerPoint Presentation</vt:lpstr>
      <vt:lpstr>Survey in 2013  ( for people born between 1982 and 1992)</vt:lpstr>
      <vt:lpstr>PowerPoint Presentation</vt:lpstr>
      <vt:lpstr>Oxford Dictionary </vt:lpstr>
      <vt:lpstr>PowerPoint Presentation</vt:lpstr>
      <vt:lpstr>PowerPoint Presentation</vt:lpstr>
      <vt:lpstr>PowerPoint Presentation</vt:lpstr>
      <vt:lpstr>Is there a Way Out?</vt:lpstr>
      <vt:lpstr>1.Worship is not about you</vt:lpstr>
      <vt:lpstr>An Awesome God</vt:lpstr>
      <vt:lpstr>An Awesome presence </vt:lpstr>
      <vt:lpstr>PowerPoint Presentation</vt:lpstr>
      <vt:lpstr>3. Out of time but in time!</vt:lpstr>
      <vt:lpstr>4. It is about being and becoming not about activities</vt:lpstr>
      <vt:lpstr>New becoming</vt:lpstr>
      <vt:lpstr>5. It is about the Author of Life not life coaching</vt:lpstr>
      <vt:lpstr>Applications:</vt:lpstr>
    </vt:vector>
  </TitlesOfParts>
  <Company>SMCOC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bored in the Church!!!</dc:title>
  <dc:creator>Fr. Mark Aziz</dc:creator>
  <cp:lastModifiedBy>Fr. Mark Aziz</cp:lastModifiedBy>
  <cp:revision>13</cp:revision>
  <dcterms:created xsi:type="dcterms:W3CDTF">2018-11-24T18:32:09Z</dcterms:created>
  <dcterms:modified xsi:type="dcterms:W3CDTF">2018-11-25T13:19:27Z</dcterms:modified>
</cp:coreProperties>
</file>