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9" r:id="rId3"/>
    <p:sldId id="267" r:id="rId4"/>
    <p:sldId id="268" r:id="rId5"/>
    <p:sldId id="277" r:id="rId6"/>
    <p:sldId id="263" r:id="rId7"/>
    <p:sldId id="264" r:id="rId8"/>
    <p:sldId id="265" r:id="rId9"/>
    <p:sldId id="266" r:id="rId10"/>
    <p:sldId id="270" r:id="rId11"/>
    <p:sldId id="273" r:id="rId12"/>
    <p:sldId id="274" r:id="rId13"/>
    <p:sldId id="271" r:id="rId14"/>
    <p:sldId id="272" r:id="rId15"/>
    <p:sldId id="275" r:id="rId16"/>
    <p:sldId id="276" r:id="rId17"/>
    <p:sldId id="278" r:id="rId18"/>
    <p:sldId id="25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9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AB29-1829-4C3D-BAD2-B650CF69E855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5426-3EFA-424F-AF07-E53F7CCA6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AB29-1829-4C3D-BAD2-B650CF69E855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5426-3EFA-424F-AF07-E53F7CCA6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AB29-1829-4C3D-BAD2-B650CF69E855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5426-3EFA-424F-AF07-E53F7CCA6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AB29-1829-4C3D-BAD2-B650CF69E855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5426-3EFA-424F-AF07-E53F7CCA6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AB29-1829-4C3D-BAD2-B650CF69E855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5426-3EFA-424F-AF07-E53F7CCA6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AB29-1829-4C3D-BAD2-B650CF69E855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5426-3EFA-424F-AF07-E53F7CCA6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AB29-1829-4C3D-BAD2-B650CF69E855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5426-3EFA-424F-AF07-E53F7CCA6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AB29-1829-4C3D-BAD2-B650CF69E855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5426-3EFA-424F-AF07-E53F7CCA6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AB29-1829-4C3D-BAD2-B650CF69E855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5426-3EFA-424F-AF07-E53F7CCA6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AB29-1829-4C3D-BAD2-B650CF69E855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5426-3EFA-424F-AF07-E53F7CCA6C2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AB29-1829-4C3D-BAD2-B650CF69E855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0B5426-3EFA-424F-AF07-E53F7CCA6C2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50B5426-3EFA-424F-AF07-E53F7CCA6C2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D4CAB29-1829-4C3D-BAD2-B650CF69E855}" type="datetimeFigureOut">
              <a:rPr lang="en-US" smtClean="0"/>
              <a:t>11/25/2018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Imperative_moo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257800"/>
            <a:ext cx="7543800" cy="1241424"/>
          </a:xfrm>
        </p:spPr>
        <p:txBody>
          <a:bodyPr/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you bored </a:t>
            </a:r>
            <a:r>
              <a:rPr lang="en-US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US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Church?!!</a:t>
            </a:r>
            <a:endParaRPr lang="en-US" sz="5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Image result for heav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378" y="228600"/>
            <a:ext cx="7088301" cy="3703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bethelchapelchurch.com/wp-content/uploads/2015/04/bored_in_chur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438400"/>
            <a:ext cx="2545078" cy="2290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756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1.Worship is not about you</a:t>
            </a:r>
            <a:endParaRPr lang="en-US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 towards the East</a:t>
            </a:r>
            <a:endParaRPr lang="en-US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Image result for look towards the east in worship prayers coptic chur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86000"/>
            <a:ext cx="5667375" cy="3762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941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Awesome God</a:t>
            </a:r>
            <a:endParaRPr lang="en-US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one cried to another and said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Holy,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holy, holy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the </a:t>
            </a:r>
            <a:r>
              <a:rPr lang="en-US" sz="3600" b="1" cap="smal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of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hosts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The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whole earth 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full of His glory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6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posts of the door were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shaken by the voice of him who cried out, and the house was filled with smoke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Isa 6:3,4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34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Awesome presence </a:t>
            </a:r>
            <a:endParaRPr lang="en-US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7620000" cy="4800600"/>
          </a:xfrm>
        </p:spPr>
        <p:txBody>
          <a:bodyPr>
            <a:noAutofit/>
          </a:bodyPr>
          <a:lstStyle/>
          <a:p>
            <a:pPr algn="ctr"/>
            <a:r>
              <a:rPr lang="en-US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 all the people witnessed the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thunderings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lightning flashes, the sound of the trumpet, and the mountain smoking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and when the people saw 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it,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6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trembled and stood afar off.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they said to Moses, “You speak with us, and we will hear; but let not God speak with us, lest we die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 Ex 20:18,19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68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620000" cy="5638800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36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2.You </a:t>
            </a:r>
            <a:r>
              <a:rPr lang="en-US" sz="36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out of place but in the right </a:t>
            </a:r>
            <a:r>
              <a:rPr lang="en-US" sz="36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</a:t>
            </a:r>
          </a:p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whom our fathers would not obey, but rejected. And in 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 hearts they turned back to Egypt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Acts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7:39</a:t>
            </a:r>
            <a:endParaRPr lang="en-US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…and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the Spirit lifted me up between earth and heaven, and 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brought me in visions of God to Jerusalem,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the door of the north gate of the inner 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court,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8:3</a:t>
            </a:r>
          </a:p>
        </p:txBody>
      </p:sp>
    </p:spTree>
    <p:extLst>
      <p:ext uri="{BB962C8B-B14F-4D97-AF65-F5344CB8AC3E}">
        <p14:creationId xmlns:p14="http://schemas.microsoft.com/office/powerpoint/2010/main" val="1760631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Out of time but in time!</a:t>
            </a:r>
            <a:endParaRPr lang="en-US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5029200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was in the Spirit on 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Lord’s Day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I heard behind me a loud voice, as of a trumpet, </a:t>
            </a:r>
            <a:r>
              <a:rPr lang="en-US" sz="3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saying,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“I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 the Alpha and the Omega, the First and the Last,” and, “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you see, write in a book and send </a:t>
            </a:r>
            <a:r>
              <a:rPr lang="en-US" sz="32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to the seven churches 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in Asia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Write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the things which you have seen, and the things which are, and </a:t>
            </a:r>
            <a:r>
              <a:rPr lang="en-US" sz="3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things which will take place after th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3200" dirty="0"/>
              <a:t>.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 Rev 1:10,11,19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75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It is about being and becoming not about activities</a:t>
            </a:r>
            <a:endParaRPr lang="en-US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Graciously grant them to grow in the faith and forgiveness of sins, preparing them 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temple of your Holy Spirit though your only begotten 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Jesus Christ our Lord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Liturgy of Baptism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819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becoming</a:t>
            </a:r>
            <a:endParaRPr lang="en-US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v"/>
            </a:pP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Cleanse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inner person 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purity of Your 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Begotten </a:t>
            </a: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Who we wish to partake of. </a:t>
            </a:r>
            <a:endParaRPr lang="en-US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Liturgy of St Cyril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22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It is about the Author of Life </a:t>
            </a:r>
            <a:r>
              <a:rPr lang="en-US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life coaching</a:t>
            </a:r>
            <a:endParaRPr lang="en-US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“For while bodily training is of some value, </a:t>
            </a:r>
            <a:r>
              <a:rPr 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godliness is of value in every way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 it holds promise for the present life and also for the life to come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 1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4:8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69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Applications:</a:t>
            </a:r>
            <a:endParaRPr lang="en-US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are you going to attend the liturgy?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 reciting a psalm be a vain repetition?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are you going to start the fast today?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 you see Reading the Word of God as a routine boring work?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 you see your prostrations as an activity?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kind of sermons are you looking for?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83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990600"/>
            <a:ext cx="7620000" cy="4800600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the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Research Group, in the 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1990s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30%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American population never (or almost never) went to church. As of January, </a:t>
            </a:r>
            <a:r>
              <a:rPr lang="en-US" sz="4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that percentage had risen to </a:t>
            </a:r>
            <a:r>
              <a:rPr lang="en-US" sz="4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43%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934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Survey in 2013  ( for people born between 1982 and 1992)</a:t>
            </a:r>
            <a:endParaRPr lang="en-US" sz="40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said they could find God elsewhere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35% said that church wasn’t relevant to them,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simply said that church was boring,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said that it feels like God is missing from church. </a:t>
            </a:r>
          </a:p>
        </p:txBody>
      </p:sp>
    </p:spTree>
    <p:extLst>
      <p:ext uri="{BB962C8B-B14F-4D97-AF65-F5344CB8AC3E}">
        <p14:creationId xmlns:p14="http://schemas.microsoft.com/office/powerpoint/2010/main" val="285560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Beware lest anyone </a:t>
            </a:r>
            <a:r>
              <a:rPr lang="en-US" sz="44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cheat </a:t>
            </a:r>
            <a:r>
              <a:rPr lang="en-US" sz="4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through philosophy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empty deceit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according to the </a:t>
            </a:r>
            <a:r>
              <a:rPr 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tradition of men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according to the 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 principles of the world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not according to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Christ.Col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2:8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91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Oxford Dictionary </a:t>
            </a:r>
            <a:endParaRPr lang="en-US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Bored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Feeling 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weary and impatient because one is unoccupied or lacks interest in one's current activity.</a:t>
            </a:r>
          </a:p>
        </p:txBody>
      </p:sp>
    </p:spTree>
    <p:extLst>
      <p:ext uri="{BB962C8B-B14F-4D97-AF65-F5344CB8AC3E}">
        <p14:creationId xmlns:p14="http://schemas.microsoft.com/office/powerpoint/2010/main" val="194539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Bored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is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personal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emotion</a:t>
            </a:r>
          </a:p>
          <a:p>
            <a:endParaRPr lang="en-US" dirty="0"/>
          </a:p>
        </p:txBody>
      </p:sp>
      <p:pic>
        <p:nvPicPr>
          <p:cNvPr id="1030" name="Picture 6" descr="Image result for bo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362200"/>
            <a:ext cx="3905250" cy="3905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060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not a characteristic 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thing 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you are bored of!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Image result for worship in the coptic chur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667000"/>
            <a:ext cx="5638800" cy="3749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475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boring now may be </a:t>
            </a:r>
            <a:r>
              <a:rPr lang="en-US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interesting </a:t>
            </a:r>
            <a:r>
              <a:rPr lang="en-US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later or vice versa</a:t>
            </a:r>
          </a:p>
        </p:txBody>
      </p:sp>
      <p:pic>
        <p:nvPicPr>
          <p:cNvPr id="3074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590800"/>
            <a:ext cx="6146602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695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there a Way Out?</a:t>
            </a:r>
            <a:endParaRPr lang="en-US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ctr"/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Nepsis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watchfulness , where do </a:t>
            </a: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put </a:t>
            </a: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 mind</a:t>
            </a:r>
            <a:r>
              <a:rPr lang="en-US" sz="6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/>
            <a:r>
              <a:rPr lang="en-US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term comes from the New Testament 1st epistle Peter (5:8, </a:t>
            </a:r>
            <a:r>
              <a:rPr lang="el-GR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νήψατε, γρηγορήσατε. ὁ ἀντίδικος ὑμῶν διάβολος ὡς λέων ὠρυόμενος περιπατεῖ ζητῶν τινα καταπιεῖν — </a:t>
            </a:r>
            <a:r>
              <a:rPr lang="en-US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NIV: </a:t>
            </a:r>
            <a:r>
              <a:rPr lang="en-US" sz="7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alert and of sober mind</a:t>
            </a:r>
            <a:r>
              <a:rPr lang="en-US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Your enemy the devil prowls around like a roaring lion looking for someone to devour). There </a:t>
            </a:r>
            <a:r>
              <a:rPr lang="en-US" sz="7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nepsis</a:t>
            </a:r>
            <a:r>
              <a:rPr lang="en-US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appears in a verb form, in the </a:t>
            </a:r>
            <a:r>
              <a:rPr lang="en-US" sz="7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Imperative mood"/>
              </a:rPr>
              <a:t>imperative mood</a:t>
            </a:r>
            <a:r>
              <a:rPr lang="en-US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 an urgent command to vigilance and </a:t>
            </a:r>
            <a:r>
              <a:rPr lang="en-US" sz="7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awakeness</a:t>
            </a:r>
            <a:r>
              <a:rPr lang="en-US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"</a:t>
            </a:r>
            <a:r>
              <a:rPr lang="en-US" sz="7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alert and awake</a:t>
            </a:r>
            <a:r>
              <a:rPr lang="en-US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  <a:endParaRPr lang="en-US" sz="7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68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</TotalTime>
  <Words>467</Words>
  <Application>Microsoft Office PowerPoint</Application>
  <PresentationFormat>On-screen Show (4:3)</PresentationFormat>
  <Paragraphs>42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Adjacency</vt:lpstr>
      <vt:lpstr>Are you bored in the Church?!!</vt:lpstr>
      <vt:lpstr>PowerPoint Presentation</vt:lpstr>
      <vt:lpstr>Survey in 2013  ( for people born between 1982 and 1992)</vt:lpstr>
      <vt:lpstr>PowerPoint Presentation</vt:lpstr>
      <vt:lpstr>Oxford Dictionary </vt:lpstr>
      <vt:lpstr>PowerPoint Presentation</vt:lpstr>
      <vt:lpstr>PowerPoint Presentation</vt:lpstr>
      <vt:lpstr>PowerPoint Presentation</vt:lpstr>
      <vt:lpstr>Is there a Way Out?</vt:lpstr>
      <vt:lpstr>1.Worship is not about you</vt:lpstr>
      <vt:lpstr>An Awesome God</vt:lpstr>
      <vt:lpstr>An Awesome presence </vt:lpstr>
      <vt:lpstr>PowerPoint Presentation</vt:lpstr>
      <vt:lpstr>3. Out of time but in time!</vt:lpstr>
      <vt:lpstr>4. It is about being and becoming not about activities</vt:lpstr>
      <vt:lpstr>New becoming</vt:lpstr>
      <vt:lpstr>5. It is about the Author of Life not life coaching</vt:lpstr>
      <vt:lpstr>Applications:</vt:lpstr>
    </vt:vector>
  </TitlesOfParts>
  <Company>SMCOC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am bored in the Church!!!</dc:title>
  <dc:creator>Fr. Mark Aziz</dc:creator>
  <cp:lastModifiedBy>Fr. Mark Aziz</cp:lastModifiedBy>
  <cp:revision>13</cp:revision>
  <dcterms:created xsi:type="dcterms:W3CDTF">2018-11-24T18:32:09Z</dcterms:created>
  <dcterms:modified xsi:type="dcterms:W3CDTF">2018-11-25T13:19:27Z</dcterms:modified>
</cp:coreProperties>
</file>