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73" r:id="rId3"/>
    <p:sldId id="263" r:id="rId4"/>
    <p:sldId id="258" r:id="rId5"/>
    <p:sldId id="282" r:id="rId6"/>
    <p:sldId id="275" r:id="rId7"/>
    <p:sldId id="276" r:id="rId8"/>
    <p:sldId id="277" r:id="rId9"/>
    <p:sldId id="278" r:id="rId10"/>
    <p:sldId id="279" r:id="rId11"/>
    <p:sldId id="260" r:id="rId12"/>
    <p:sldId id="264" r:id="rId13"/>
    <p:sldId id="261" r:id="rId14"/>
    <p:sldId id="266" r:id="rId15"/>
    <p:sldId id="265" r:id="rId16"/>
    <p:sldId id="281" r:id="rId17"/>
    <p:sldId id="274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3350"/>
  </p:normalViewPr>
  <p:slideViewPr>
    <p:cSldViewPr>
      <p:cViewPr varScale="1">
        <p:scale>
          <a:sx n="62" d="100"/>
          <a:sy n="62" d="100"/>
        </p:scale>
        <p:origin x="37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0D538-B757-A54F-9708-05247D84F8AF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2F162-6841-1245-B626-F36906FCD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20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2E8E85D-A3CB-4757-8919-6373FAC048AA}" type="datetimeFigureOut">
              <a:rPr lang="en-US" smtClean="0"/>
              <a:t>12/31/17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7F5640C-A2FA-46AF-8EDD-4AE78F15A84D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To the Lord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Year’s Message 2018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holy to the lor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26" b="-531"/>
          <a:stretch/>
        </p:blipFill>
        <p:spPr bwMode="auto">
          <a:xfrm>
            <a:off x="1905000" y="561035"/>
            <a:ext cx="5181600" cy="303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3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ark was captured</a:t>
            </a:r>
            <a:endParaRPr lang="en-US" sz="4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Philistines fought, 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Israel was defeated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every man fled to his tent. There was a very great slaughter, and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fell of Israel thirty thousand foot soldiers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ark of God was captured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and the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sons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Eli,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Hophni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Phinehas,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 Sam 4:10,11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9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In the Old  Testament</a:t>
            </a:r>
            <a:endParaRPr lang="en-US" sz="4400" b="1" u="sng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'Thus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are to be holy to Me, for I the LORD am holy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and I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set you apart from the peoples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Mine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Deut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20:26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56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In the New </a:t>
            </a:r>
            <a:r>
              <a:rPr lang="en-US" sz="4800" b="1" u="sng" dirty="0" err="1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Testament:Be</a:t>
            </a:r>
            <a:r>
              <a:rPr lang="en-US" sz="4800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 Holy</a:t>
            </a:r>
            <a:endParaRPr lang="en-US" sz="4800" b="1" u="sng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obedient children, do not conform to the evil desires you had when you lived in ignorance. But just as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who called you is holy, so be holy in all you do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Pet 1:14 </a:t>
            </a:r>
          </a:p>
        </p:txBody>
      </p:sp>
    </p:spTree>
    <p:extLst>
      <p:ext uri="{BB962C8B-B14F-4D97-AF65-F5344CB8AC3E}">
        <p14:creationId xmlns:p14="http://schemas.microsoft.com/office/powerpoint/2010/main" val="329694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Be Holy in all your behavior </a:t>
            </a:r>
            <a:endParaRPr lang="en-US" b="1" u="sng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the Holy One who called you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holy yourselves also in all your behavior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it is written, Be ye holy; 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holy.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Pet 1:15,16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39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What I have to do now?</a:t>
            </a:r>
            <a:endParaRPr lang="en-US" sz="4400" b="1" u="sng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Ask yourself:  did you choose to be Holy?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If yes, do you pursue  this path of Holiness in everything?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Are you living a life of repentance and confession?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Do you experience every communion as a special sanctification?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Does your life become a prayer?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Are you living as a light to the World or isolated?</a:t>
            </a:r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72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 A clear condition</a:t>
            </a:r>
            <a:endParaRPr lang="en-US" sz="4800" b="1" u="sng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effort to live in peace with all men and to be holy;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holiness no one will see the Lord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Heb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12:14)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5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Liturgy of St Basil</a:t>
            </a:r>
            <a:endParaRPr lang="en-US" sz="4400" b="1" u="sng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382000" cy="5562600"/>
          </a:xfrm>
        </p:spPr>
        <p:txBody>
          <a:bodyPr>
            <a:noAutofit/>
          </a:bodyPr>
          <a:lstStyle/>
          <a:p>
            <a:pPr algn="just"/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And we ask You, O Lord, our God, we, Your sinful and unworthy servants; we worship You by the pleasure of Your goodness; that </a:t>
            </a:r>
            <a:r>
              <a:rPr lang="en-US" sz="3600" b="1" u="sng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Your Holy Spirit descend upon us </a:t>
            </a:r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sz="3600" b="1" u="sng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upon these gifts </a:t>
            </a:r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set forth, and purify them, change them, and manifest them as a sanctification of Your saints. </a:t>
            </a:r>
            <a:endParaRPr lang="en-US" sz="3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3600" b="1" u="sng" dirty="0" smtClean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Holies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are for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the Holy</a:t>
            </a:r>
          </a:p>
          <a:p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One is the Holy Father </a:t>
            </a:r>
            <a:r>
              <a:rPr lang="mr-IN" sz="3600" dirty="0" smtClean="0"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endParaRPr lang="en-US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07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On that Day</a:t>
            </a:r>
            <a:endParaRPr lang="en-US" sz="5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that day 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to the Lord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inscribed on the 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bells of the horses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cooking pots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LORD's house will be like 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sacred bowls in front of the altar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Zech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14:20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0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xfrm>
            <a:off x="1371600" y="-27709"/>
            <a:ext cx="6508377" cy="1143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b="1">
                <a:solidFill>
                  <a:srgbClr val="C0000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C00000"/>
                </a:solidFill>
              </a:rPr>
              <a:t>Prayer of St. </a:t>
            </a:r>
            <a:r>
              <a:rPr sz="3600" b="1" dirty="0">
                <a:solidFill>
                  <a:srgbClr val="C00000"/>
                </a:solidFill>
              </a:rPr>
              <a:t>Augustine</a:t>
            </a:r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xfrm>
            <a:off x="457198" y="2209799"/>
            <a:ext cx="6508378" cy="3916364"/>
          </a:xfrm>
          <a:prstGeom prst="rect">
            <a:avLst/>
          </a:prstGeom>
        </p:spPr>
        <p:txBody>
          <a:bodyPr/>
          <a:lstStyle>
            <a:lvl1pPr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33333"/>
                </a:solidFill>
              </a:rPr>
              <a:t>1</a:t>
            </a:r>
          </a:p>
        </p:txBody>
      </p:sp>
      <p:pic>
        <p:nvPicPr>
          <p:cNvPr id="146" name="image4.jpeg" descr="http://www.feastofsaints.com/august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1472" y="1500173"/>
            <a:ext cx="2211327" cy="4786347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3124200" y="1115291"/>
            <a:ext cx="5500727" cy="550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3200" b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Breathe in me</a:t>
            </a:r>
            <a:r>
              <a:rPr sz="3200" dirty="0">
                <a:latin typeface="Times New Roman" charset="0"/>
                <a:ea typeface="Times New Roman" charset="0"/>
                <a:cs typeface="Times New Roman" charset="0"/>
              </a:rPr>
              <a:t>, O Holy Spirit, that my thoughts may all be holy. </a:t>
            </a:r>
          </a:p>
          <a:p>
            <a:pPr lvl="0"/>
            <a:r>
              <a:rPr sz="3200" b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Act in me</a:t>
            </a:r>
            <a:r>
              <a:rPr sz="3200" dirty="0">
                <a:latin typeface="Times New Roman" charset="0"/>
                <a:ea typeface="Times New Roman" charset="0"/>
                <a:cs typeface="Times New Roman" charset="0"/>
              </a:rPr>
              <a:t>, O Holy Spirit, that my work, too, may be holy. </a:t>
            </a:r>
          </a:p>
          <a:p>
            <a:pPr lvl="0"/>
            <a:r>
              <a:rPr sz="3200" b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Draw my heart</a:t>
            </a:r>
            <a:r>
              <a:rPr sz="3200" dirty="0">
                <a:latin typeface="Times New Roman" charset="0"/>
                <a:ea typeface="Times New Roman" charset="0"/>
                <a:cs typeface="Times New Roman" charset="0"/>
              </a:rPr>
              <a:t>, O Holy Spirit, that I love but what is holy. </a:t>
            </a:r>
          </a:p>
          <a:p>
            <a:pPr lvl="0"/>
            <a:r>
              <a:rPr sz="3200" b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Strengthen me</a:t>
            </a:r>
            <a:r>
              <a:rPr sz="3200" dirty="0">
                <a:latin typeface="Times New Roman" charset="0"/>
                <a:ea typeface="Times New Roman" charset="0"/>
                <a:cs typeface="Times New Roman" charset="0"/>
              </a:rPr>
              <a:t>, O Holy Spirit, to defend all that is holy. </a:t>
            </a:r>
          </a:p>
          <a:p>
            <a:pPr lvl="0"/>
            <a:r>
              <a:rPr sz="3200" b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Guard me</a:t>
            </a:r>
            <a:r>
              <a:rPr sz="3200" dirty="0">
                <a:latin typeface="Times New Roman" charset="0"/>
                <a:ea typeface="Times New Roman" charset="0"/>
                <a:cs typeface="Times New Roman" charset="0"/>
              </a:rPr>
              <a:t>, then, O Holy Spirit, that I always may be holy. </a:t>
            </a:r>
          </a:p>
        </p:txBody>
      </p:sp>
    </p:spTree>
    <p:extLst>
      <p:ext uri="{BB962C8B-B14F-4D97-AF65-F5344CB8AC3E}">
        <p14:creationId xmlns:p14="http://schemas.microsoft.com/office/powerpoint/2010/main" val="212957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solidFill>
                  <a:srgbClr val="C00000"/>
                </a:solidFill>
              </a:rPr>
              <a:t>HOLY, HOLY, HOLY</a:t>
            </a:r>
            <a:endParaRPr lang="en-US" sz="40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dirty="0">
                <a:latin typeface="Times New Roman" charset="0"/>
                <a:ea typeface="Times New Roman" charset="0"/>
                <a:cs typeface="Times New Roman" charset="0"/>
              </a:rPr>
              <a:t>And one cried to another and said</a:t>
            </a:r>
            <a:r>
              <a:rPr lang="en-US" sz="5400" dirty="0" smtClean="0">
                <a:latin typeface="Times New Roman" charset="0"/>
                <a:ea typeface="Times New Roman" charset="0"/>
                <a:cs typeface="Times New Roman" charset="0"/>
              </a:rPr>
              <a:t>: </a:t>
            </a:r>
          </a:p>
          <a:p>
            <a:pPr marL="0" indent="0" algn="ctr">
              <a:buNone/>
            </a:pPr>
            <a:r>
              <a:rPr lang="en-US" sz="5400" dirty="0" smtClean="0"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en-US" sz="54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Holy, holy, holy </a:t>
            </a:r>
            <a:endParaRPr lang="en-US" sz="5400" b="1" dirty="0" smtClean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ctr">
              <a:buNone/>
            </a:pPr>
            <a:r>
              <a:rPr lang="en-US" sz="5400" i="1" dirty="0" smtClean="0">
                <a:latin typeface="Times New Roman" charset="0"/>
                <a:ea typeface="Times New Roman" charset="0"/>
                <a:cs typeface="Times New Roman" charset="0"/>
              </a:rPr>
              <a:t>is</a:t>
            </a:r>
            <a:r>
              <a:rPr lang="en-US" sz="5400" dirty="0">
                <a:latin typeface="Times New Roman" charset="0"/>
                <a:ea typeface="Times New Roman" charset="0"/>
                <a:cs typeface="Times New Roman" charset="0"/>
              </a:rPr>
              <a:t> the </a:t>
            </a:r>
            <a:r>
              <a:rPr lang="en-US" sz="5400" cap="small" dirty="0">
                <a:latin typeface="Times New Roman" charset="0"/>
                <a:ea typeface="Times New Roman" charset="0"/>
                <a:cs typeface="Times New Roman" charset="0"/>
              </a:rPr>
              <a:t>Lord</a:t>
            </a:r>
            <a:r>
              <a:rPr lang="en-US" sz="5400" dirty="0">
                <a:latin typeface="Times New Roman" charset="0"/>
                <a:ea typeface="Times New Roman" charset="0"/>
                <a:cs typeface="Times New Roman" charset="0"/>
              </a:rPr>
              <a:t> of hosts;</a:t>
            </a:r>
            <a:br>
              <a:rPr lang="en-US" sz="54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54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The whole earth </a:t>
            </a:r>
            <a:r>
              <a:rPr lang="en-US" sz="5400" b="1" i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is</a:t>
            </a:r>
            <a:r>
              <a:rPr lang="en-US" sz="54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 full of His glory</a:t>
            </a:r>
            <a:r>
              <a:rPr lang="en-US" sz="5400" dirty="0" smtClean="0">
                <a:latin typeface="Times New Roman" charset="0"/>
                <a:ea typeface="Times New Roman" charset="0"/>
                <a:cs typeface="Times New Roman" charset="0"/>
              </a:rPr>
              <a:t>!” Isa 6:3</a:t>
            </a:r>
            <a:endParaRPr lang="en-US" sz="54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Majestic in Holiness</a:t>
            </a:r>
            <a:endParaRPr lang="en-US" sz="4800" b="1" u="sng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like 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the gods, O LORD? Who is like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You,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majestic in holiness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awesome in praises, working wonders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Exodus 15:11 </a:t>
            </a:r>
          </a:p>
        </p:txBody>
      </p:sp>
    </p:spTree>
    <p:extLst>
      <p:ext uri="{BB962C8B-B14F-4D97-AF65-F5344CB8AC3E}">
        <p14:creationId xmlns:p14="http://schemas.microsoft.com/office/powerpoint/2010/main" val="191781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you are a holy people</a:t>
            </a:r>
            <a:endParaRPr lang="en-US" sz="4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you are a holy people to the LORD your God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the LORD your God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chosen you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a people for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own possession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all the peoples who are on the face of the earth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Deut. 7:6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9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HOLY TO THE LORD</a:t>
            </a:r>
            <a:endParaRPr lang="en-US" sz="40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 algn="ctr"/>
            <a:r>
              <a:rPr lang="en-US" sz="3600" b="1" baseline="300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“You shall also make a plate of pure gold and engrave on it, </a:t>
            </a:r>
            <a:r>
              <a:rPr lang="en-US" sz="3600" i="1" dirty="0">
                <a:latin typeface="Times New Roman" charset="0"/>
                <a:ea typeface="Times New Roman" charset="0"/>
                <a:cs typeface="Times New Roman" charset="0"/>
              </a:rPr>
              <a:t>like</a:t>
            </a:r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 the engraving of a signet: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HOLY TO THE LORD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. Ex 28:26</a:t>
            </a:r>
            <a:endParaRPr lang="en-US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4" name="Picture 2" descr="Image result for holy to the lor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26" b="-531"/>
          <a:stretch/>
        </p:blipFill>
        <p:spPr bwMode="auto">
          <a:xfrm>
            <a:off x="2141046" y="3689836"/>
            <a:ext cx="5021754" cy="293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99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Sanctification and The Ark</a:t>
            </a:r>
            <a:endParaRPr lang="en-US" sz="4000" b="1" u="sng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Joshua said to the people, “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Sanctify yourselves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 tomorrow the </a:t>
            </a:r>
            <a:r>
              <a:rPr lang="en-US" sz="44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will do wonders among you.” </a:t>
            </a:r>
            <a:r>
              <a:rPr lang="en-US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Joshua spoke to the priests, saying, “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up the ark of the covenant and cross over before the people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Josh 3:5,6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81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Take the Ark of Covenant </a:t>
            </a:r>
            <a:endParaRPr lang="en-US" b="1" u="sng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baseline="30000" dirty="0"/>
              <a:t>6 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Joshua the son of Nun called the priests and said to them, “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up the ark of the covenant,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let seven priests bear seven trumpets of rams’ horns before the ark of the </a:t>
            </a:r>
            <a:r>
              <a:rPr lang="en-US" sz="4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 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he said to the people, “Proceed, and march around the city, and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him who is armed advance before the ark of the </a:t>
            </a:r>
            <a:r>
              <a:rPr lang="en-US" sz="4000" b="1" cap="sm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Josh 6:6,7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3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Missing the Ark Vs missing the Mark</a:t>
            </a:r>
            <a:endParaRPr lang="en-US" sz="36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when the people had come into the camp, the elders of Israel said, “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has the </a:t>
            </a:r>
            <a:r>
              <a:rPr lang="en-US" sz="4000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defeated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today before the Philistines? Let us bring the ark of the covenant of the </a:t>
            </a:r>
            <a:r>
              <a:rPr lang="en-US" sz="4000" b="1" cap="sm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from Shiloh to us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that 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it comes among us it may save us from the hand of our enemies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1 Sam 4:3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78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Woe to us !</a:t>
            </a:r>
            <a:endParaRPr lang="en-US" sz="48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when the ark of the covenant of the 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came into the camp,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Israel shouted so loudly that the earth shook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when the Philistines heard the noise of the shout, they said, “What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 sound of this great shout in the camp of the Hebrews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mean?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Philistines were afraid, for they said, “God has come into the camp!” And they said, “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Woe to us! For such a thing has never happened before. </a:t>
            </a:r>
            <a:r>
              <a:rPr lang="en-US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Woe to us! Who will deliver us from the hand of these mighty gods? These 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the gods who struck the Egyptians with all the plagues in the wilderness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Sam 4:5-8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1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4200</TotalTime>
  <Words>506</Words>
  <Application>Microsoft Macintosh PowerPoint</Application>
  <PresentationFormat>On-screen Show (4:3)</PresentationFormat>
  <Paragraphs>51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Holy To the Lord</vt:lpstr>
      <vt:lpstr>HOLY, HOLY, HOLY</vt:lpstr>
      <vt:lpstr>Majestic in Holiness</vt:lpstr>
      <vt:lpstr>For you are a holy people</vt:lpstr>
      <vt:lpstr>HOLY TO THE LORD</vt:lpstr>
      <vt:lpstr>Sanctification and The Ark</vt:lpstr>
      <vt:lpstr>Take the Ark of Covenant </vt:lpstr>
      <vt:lpstr>Missing the Ark Vs missing the Mark</vt:lpstr>
      <vt:lpstr>Woe to us !</vt:lpstr>
      <vt:lpstr>The ark was captured</vt:lpstr>
      <vt:lpstr>In the Old  Testament</vt:lpstr>
      <vt:lpstr>In the New Testament:Be Holy</vt:lpstr>
      <vt:lpstr>Be Holy in all your behavior </vt:lpstr>
      <vt:lpstr>What I have to do now?</vt:lpstr>
      <vt:lpstr> A clear condition</vt:lpstr>
      <vt:lpstr>Liturgy of St Basil</vt:lpstr>
      <vt:lpstr>On that Day</vt:lpstr>
      <vt:lpstr>Prayer of St. Augustine</vt:lpstr>
    </vt:vector>
  </TitlesOfParts>
  <Company>SMCOC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Holy To the Lord</dc:title>
  <dc:creator>Fr. Mark Aziz</dc:creator>
  <cp:lastModifiedBy>Microsoft Office User</cp:lastModifiedBy>
  <cp:revision>18</cp:revision>
  <dcterms:created xsi:type="dcterms:W3CDTF">2017-12-15T17:41:36Z</dcterms:created>
  <dcterms:modified xsi:type="dcterms:W3CDTF">2017-12-31T22:47:40Z</dcterms:modified>
</cp:coreProperties>
</file>