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9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12/24/17</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12/24/17</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12/24/17</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12/24/17</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12/24/17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blegateway.com/passage/?search=Romans+8:26&amp;version=NKJV%23fen-NKJV-28143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sz="6600" dirty="0" smtClean="0"/>
              <a:t>His Life is Mine</a:t>
            </a:r>
            <a:endParaRPr lang="en-US" sz="6600" dirty="0"/>
          </a:p>
        </p:txBody>
      </p:sp>
    </p:spTree>
    <p:extLst>
      <p:ext uri="{BB962C8B-B14F-4D97-AF65-F5344CB8AC3E}">
        <p14:creationId xmlns:p14="http://schemas.microsoft.com/office/powerpoint/2010/main" val="8598628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8129" b="8129"/>
          <a:stretch>
            <a:fillRect/>
          </a:stretch>
        </p:blipFill>
        <p:spPr>
          <a:xfrm>
            <a:off x="457200" y="2700338"/>
            <a:ext cx="8229600" cy="3395662"/>
          </a:xfrm>
        </p:spPr>
      </p:pic>
      <p:sp>
        <p:nvSpPr>
          <p:cNvPr id="3" name="Title 2"/>
          <p:cNvSpPr>
            <a:spLocks noGrp="1"/>
          </p:cNvSpPr>
          <p:nvPr>
            <p:ph type="title"/>
          </p:nvPr>
        </p:nvSpPr>
        <p:spPr>
          <a:xfrm>
            <a:off x="457200" y="152399"/>
            <a:ext cx="8229600" cy="2548473"/>
          </a:xfrm>
        </p:spPr>
        <p:txBody>
          <a:bodyPr>
            <a:normAutofit fontScale="90000"/>
          </a:bodyPr>
          <a:lstStyle/>
          <a:p>
            <a:pPr algn="ctr"/>
            <a:r>
              <a:rPr lang="en-US" b="1" u="sng" dirty="0">
                <a:effectLst/>
              </a:rPr>
              <a:t>He is the Master Weaver who can take every damage, every hurt, every crippling infirmity and weave them all into His design</a:t>
            </a:r>
            <a:r>
              <a:rPr lang="en-US" dirty="0">
                <a:effectLst/>
              </a:rPr>
              <a:t> </a:t>
            </a:r>
            <a:endParaRPr lang="en-US" dirty="0"/>
          </a:p>
        </p:txBody>
      </p:sp>
    </p:spTree>
    <p:extLst>
      <p:ext uri="{BB962C8B-B14F-4D97-AF65-F5344CB8AC3E}">
        <p14:creationId xmlns:p14="http://schemas.microsoft.com/office/powerpoint/2010/main" val="16237392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5710" b="5710"/>
          <a:stretch>
            <a:fillRect/>
          </a:stretch>
        </p:blipFill>
        <p:spPr>
          <a:xfrm>
            <a:off x="457200" y="1995488"/>
            <a:ext cx="8229600" cy="4100512"/>
          </a:xfrm>
        </p:spPr>
      </p:pic>
      <p:sp>
        <p:nvSpPr>
          <p:cNvPr id="3" name="Title 2"/>
          <p:cNvSpPr>
            <a:spLocks noGrp="1"/>
          </p:cNvSpPr>
          <p:nvPr>
            <p:ph type="title"/>
          </p:nvPr>
        </p:nvSpPr>
        <p:spPr>
          <a:xfrm>
            <a:off x="457200" y="152398"/>
            <a:ext cx="8229600" cy="2266293"/>
          </a:xfrm>
        </p:spPr>
        <p:txBody>
          <a:bodyPr>
            <a:normAutofit fontScale="90000"/>
          </a:bodyPr>
          <a:lstStyle/>
          <a:p>
            <a:pPr lvl="0" algn="ctr"/>
            <a:r>
              <a:rPr lang="en-US" b="1" u="sng" dirty="0">
                <a:effectLst/>
              </a:rPr>
              <a:t>That you would now look with the eyes of Christ, to sympathize with the others weaknesses</a:t>
            </a:r>
            <a:r>
              <a:rPr lang="en-US" dirty="0">
                <a:effectLst/>
              </a:rPr>
              <a:t/>
            </a:r>
            <a:br>
              <a:rPr lang="en-US" dirty="0">
                <a:effectLst/>
              </a:rPr>
            </a:br>
            <a:endParaRPr lang="en-US" dirty="0"/>
          </a:p>
        </p:txBody>
      </p:sp>
    </p:spTree>
    <p:extLst>
      <p:ext uri="{BB962C8B-B14F-4D97-AF65-F5344CB8AC3E}">
        <p14:creationId xmlns:p14="http://schemas.microsoft.com/office/powerpoint/2010/main" val="7127932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943600"/>
          </a:xfrm>
        </p:spPr>
        <p:txBody>
          <a:bodyPr>
            <a:noAutofit/>
          </a:bodyPr>
          <a:lstStyle/>
          <a:p>
            <a:pPr marL="0" indent="0" algn="ctr">
              <a:buNone/>
            </a:pPr>
            <a:r>
              <a:rPr lang="en-US" sz="3600" b="1" i="1" dirty="0"/>
              <a:t>Hebrews 5:7-9 who, in the days of His flesh, when He had offered up prayers and supplications, with vehement cries and tears to Him who was able to save Him from death, and was heard because of His godly fear, </a:t>
            </a:r>
            <a:r>
              <a:rPr lang="en-US" sz="3600" b="1" i="1" baseline="30000" dirty="0"/>
              <a:t>8 </a:t>
            </a:r>
            <a:r>
              <a:rPr lang="en-US" sz="3600" b="1" i="1" dirty="0"/>
              <a:t>though He was a Son, yet He learned obedience by the things which He suffered. </a:t>
            </a:r>
            <a:r>
              <a:rPr lang="en-US" sz="3600" b="1" i="1" baseline="30000" dirty="0"/>
              <a:t>9 </a:t>
            </a:r>
            <a:r>
              <a:rPr lang="en-US" sz="3600" b="1" i="1" dirty="0"/>
              <a:t>And having been perfected, He became the author of eternal salvation to all who obey </a:t>
            </a:r>
            <a:r>
              <a:rPr lang="en-US" sz="3600" b="1" i="1" dirty="0" smtClean="0"/>
              <a:t>Him</a:t>
            </a:r>
            <a:r>
              <a:rPr lang="en-US" sz="3600" b="1" i="1" dirty="0"/>
              <a:t>.</a:t>
            </a:r>
            <a:endParaRPr lang="en-US" sz="3600" dirty="0"/>
          </a:p>
          <a:p>
            <a:endParaRPr lang="en-US" sz="36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133366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9923" b="9923"/>
          <a:stretch>
            <a:fillRect/>
          </a:stretch>
        </p:blipFill>
        <p:spPr>
          <a:xfrm>
            <a:off x="457200" y="1712913"/>
            <a:ext cx="8229600" cy="4383087"/>
          </a:xfrm>
        </p:spPr>
      </p:pic>
      <p:sp>
        <p:nvSpPr>
          <p:cNvPr id="3" name="Title 2"/>
          <p:cNvSpPr>
            <a:spLocks noGrp="1"/>
          </p:cNvSpPr>
          <p:nvPr>
            <p:ph type="title"/>
          </p:nvPr>
        </p:nvSpPr>
        <p:spPr>
          <a:xfrm>
            <a:off x="457200" y="362803"/>
            <a:ext cx="8229600" cy="2479160"/>
          </a:xfrm>
        </p:spPr>
        <p:txBody>
          <a:bodyPr>
            <a:normAutofit fontScale="90000"/>
          </a:bodyPr>
          <a:lstStyle/>
          <a:p>
            <a:pPr lvl="0" algn="ctr"/>
            <a:r>
              <a:rPr lang="en-US" sz="4900" b="1" dirty="0">
                <a:effectLst/>
              </a:rPr>
              <a:t>Make intercession for those you who can sympathize with</a:t>
            </a:r>
            <a:r>
              <a:rPr lang="en-US" sz="4900" dirty="0">
                <a:effectLst/>
              </a:rPr>
              <a:t/>
            </a:r>
            <a:br>
              <a:rPr lang="en-US" sz="4900" dirty="0">
                <a:effectLst/>
              </a:rPr>
            </a:br>
            <a:r>
              <a:rPr lang="en-US" b="1" dirty="0">
                <a:effectLst/>
              </a:rPr>
              <a:t> </a:t>
            </a:r>
            <a:r>
              <a:rPr lang="en-US" dirty="0">
                <a:effectLst/>
              </a:rPr>
              <a:t/>
            </a:r>
            <a:br>
              <a:rPr lang="en-US" dirty="0">
                <a:effectLst/>
              </a:rPr>
            </a:br>
            <a:endParaRPr lang="en-US" dirty="0"/>
          </a:p>
        </p:txBody>
      </p:sp>
    </p:spTree>
    <p:extLst>
      <p:ext uri="{BB962C8B-B14F-4D97-AF65-F5344CB8AC3E}">
        <p14:creationId xmlns:p14="http://schemas.microsoft.com/office/powerpoint/2010/main" val="3912305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2491"/>
            <a:ext cx="8229600" cy="6328911"/>
          </a:xfrm>
        </p:spPr>
        <p:txBody>
          <a:bodyPr>
            <a:normAutofit fontScale="85000" lnSpcReduction="20000"/>
          </a:bodyPr>
          <a:lstStyle/>
          <a:p>
            <a:pPr algn="ctr"/>
            <a:r>
              <a:rPr lang="en-US" sz="3500" b="1" i="1" dirty="0"/>
              <a:t>Inasmuch then as the children have partaken of flesh and blood, He Himself likewise shared in the same, that through death He might destroy him who had the power of death, that is, the devil, </a:t>
            </a:r>
            <a:r>
              <a:rPr lang="en-US" sz="3500" b="1" i="1" baseline="30000" dirty="0"/>
              <a:t>15 </a:t>
            </a:r>
            <a:r>
              <a:rPr lang="en-US" sz="3500" b="1" i="1" dirty="0"/>
              <a:t>and release those who through fear of death were all their lifetime subject to bondage. </a:t>
            </a:r>
            <a:r>
              <a:rPr lang="en-US" sz="3500" b="1" i="1" baseline="30000" dirty="0"/>
              <a:t>16 </a:t>
            </a:r>
            <a:r>
              <a:rPr lang="en-US" sz="3500" b="1" i="1" dirty="0"/>
              <a:t>For indeed He does not give aid to angels, but He does give aid to the seed of Abraham. </a:t>
            </a:r>
            <a:r>
              <a:rPr lang="en-US" sz="3500" b="1" i="1" baseline="30000" dirty="0"/>
              <a:t>17 </a:t>
            </a:r>
            <a:r>
              <a:rPr lang="en-US" sz="3500" b="1" i="1" dirty="0"/>
              <a:t>Therefore, in all things He had to be made like His brethren, that He might be a merciful and faithful High Priest in things pertaining to God, to make propitiation for the sins of the people. </a:t>
            </a:r>
            <a:r>
              <a:rPr lang="en-US" sz="3500" b="1" i="1" baseline="30000" dirty="0"/>
              <a:t>18 </a:t>
            </a:r>
            <a:r>
              <a:rPr lang="en-US" sz="3500" b="1" i="1" dirty="0"/>
              <a:t>For in that He Himself has suffered, being tempted, He is able to aid those who are tempted.” Hebrews 2:14-18</a:t>
            </a:r>
            <a:endParaRPr lang="en-US" sz="3500" dirty="0"/>
          </a:p>
          <a:p>
            <a:endParaRPr lang="en-US" dirty="0"/>
          </a:p>
        </p:txBody>
      </p:sp>
      <p:sp>
        <p:nvSpPr>
          <p:cNvPr id="3" name="Title 2"/>
          <p:cNvSpPr>
            <a:spLocks noGrp="1"/>
          </p:cNvSpPr>
          <p:nvPr>
            <p:ph type="title"/>
          </p:nvPr>
        </p:nvSpPr>
        <p:spPr/>
        <p:txBody>
          <a:bodyPr/>
          <a:lstStyle/>
          <a:p>
            <a:pPr algn="ctr"/>
            <a:endParaRPr lang="en-US" dirty="0"/>
          </a:p>
        </p:txBody>
      </p:sp>
    </p:spTree>
    <p:extLst>
      <p:ext uri="{BB962C8B-B14F-4D97-AF65-F5344CB8AC3E}">
        <p14:creationId xmlns:p14="http://schemas.microsoft.com/office/powerpoint/2010/main" val="7366068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200" b="1" i="1" dirty="0" smtClean="0"/>
              <a:t>For </a:t>
            </a:r>
            <a:r>
              <a:rPr lang="en-US" sz="3200" b="1" i="1" dirty="0"/>
              <a:t>what I am doing, I do not understand. For what I will to do, that I do not practice; but what I hate, that I do.” Romans 7:15</a:t>
            </a:r>
            <a:r>
              <a:rPr lang="en-US" sz="3200" dirty="0"/>
              <a:t> </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745319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64360"/>
            <a:ext cx="8229600" cy="2277600"/>
          </a:xfrm>
        </p:spPr>
        <p:txBody>
          <a:bodyPr>
            <a:normAutofit/>
          </a:bodyPr>
          <a:lstStyle/>
          <a:p>
            <a:pPr algn="ctr"/>
            <a:r>
              <a:rPr lang="en-US" sz="3500" b="1" u="sng" dirty="0">
                <a:effectLst/>
              </a:rPr>
              <a:t>His ability to take the human hurts and turn them to our good and His glory</a:t>
            </a:r>
            <a:r>
              <a:rPr lang="en-US" sz="3500" dirty="0">
                <a:effectLst/>
              </a:rPr>
              <a:t> </a:t>
            </a:r>
            <a:endParaRPr lang="en-US" sz="3500" dirty="0"/>
          </a:p>
        </p:txBody>
      </p:sp>
      <p:pic>
        <p:nvPicPr>
          <p:cNvPr id="6" name="Content Placeholder 5"/>
          <p:cNvPicPr>
            <a:picLocks noGrp="1" noChangeAspect="1"/>
          </p:cNvPicPr>
          <p:nvPr>
            <p:ph idx="1"/>
          </p:nvPr>
        </p:nvPicPr>
        <p:blipFill>
          <a:blip r:embed="rId2"/>
          <a:srcRect t="22222" b="22222"/>
          <a:stretch>
            <a:fillRect/>
          </a:stretch>
        </p:blipFill>
        <p:spPr>
          <a:xfrm>
            <a:off x="457200" y="1874486"/>
            <a:ext cx="8229600" cy="4983514"/>
          </a:xfrm>
        </p:spPr>
      </p:pic>
    </p:spTree>
    <p:extLst>
      <p:ext uri="{BB962C8B-B14F-4D97-AF65-F5344CB8AC3E}">
        <p14:creationId xmlns:p14="http://schemas.microsoft.com/office/powerpoint/2010/main" val="33185627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43427"/>
            <a:ext cx="8229600" cy="5652573"/>
          </a:xfrm>
        </p:spPr>
        <p:txBody>
          <a:bodyPr>
            <a:noAutofit/>
          </a:bodyPr>
          <a:lstStyle/>
          <a:p>
            <a:pPr algn="ctr"/>
            <a:r>
              <a:rPr lang="en-US" sz="3200" b="1" i="1" dirty="0"/>
              <a:t>Hebrews 4:14-</a:t>
            </a:r>
            <a:r>
              <a:rPr lang="en-US" sz="3200" b="1" i="1" dirty="0" smtClean="0"/>
              <a:t>16</a:t>
            </a:r>
          </a:p>
          <a:p>
            <a:pPr algn="ctr"/>
            <a:r>
              <a:rPr lang="en-US" sz="3200" b="1" i="1" dirty="0" smtClean="0"/>
              <a:t> </a:t>
            </a:r>
            <a:r>
              <a:rPr lang="en-US" sz="3200" b="1" i="1" dirty="0"/>
              <a:t>“Seeing then that we have a great High Priest who has passed through the heavens, Jesus the Son of God, let us hold fast our confession. </a:t>
            </a:r>
            <a:r>
              <a:rPr lang="en-US" sz="3200" b="1" i="1" baseline="30000" dirty="0"/>
              <a:t>15 </a:t>
            </a:r>
            <a:r>
              <a:rPr lang="en-US" sz="3200" b="1" i="1" dirty="0"/>
              <a:t>For we do not have a High Priest who cannot sympathize with our weaknesses, but was in all points tempted as we are, yet without sin. </a:t>
            </a:r>
            <a:r>
              <a:rPr lang="en-US" sz="3200" b="1" i="1" baseline="30000" dirty="0"/>
              <a:t>16 </a:t>
            </a:r>
            <a:r>
              <a:rPr lang="en-US" sz="3200" b="1" i="1" dirty="0"/>
              <a:t>Let us therefore come boldly to the throne of grace, that we may obtain mercy and find grace to help in time of need.”</a:t>
            </a:r>
            <a:endParaRPr lang="en-US" sz="3200" dirty="0"/>
          </a:p>
          <a:p>
            <a:pPr algn="ctr"/>
            <a:endParaRPr lang="en-US" sz="32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4652330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7753" b="17753"/>
          <a:stretch>
            <a:fillRect/>
          </a:stretch>
        </p:blipFill>
        <p:spPr>
          <a:xfrm>
            <a:off x="457200" y="2579688"/>
            <a:ext cx="8229600" cy="3516312"/>
          </a:xfrm>
        </p:spPr>
      </p:pic>
      <p:sp>
        <p:nvSpPr>
          <p:cNvPr id="3" name="Title 2"/>
          <p:cNvSpPr>
            <a:spLocks noGrp="1"/>
          </p:cNvSpPr>
          <p:nvPr>
            <p:ph type="title"/>
          </p:nvPr>
        </p:nvSpPr>
        <p:spPr>
          <a:xfrm>
            <a:off x="457200" y="-1088411"/>
            <a:ext cx="8229600" cy="4252867"/>
          </a:xfrm>
        </p:spPr>
        <p:txBody>
          <a:bodyPr>
            <a:normAutofit fontScale="90000"/>
          </a:bodyPr>
          <a:lstStyle/>
          <a:p>
            <a:pPr algn="ctr"/>
            <a:r>
              <a:rPr lang="en-US" b="1" u="sng" dirty="0" smtClean="0">
                <a:effectLst/>
              </a:rPr>
              <a:t/>
            </a:r>
            <a:br>
              <a:rPr lang="en-US" b="1" u="sng" dirty="0" smtClean="0">
                <a:effectLst/>
              </a:rPr>
            </a:br>
            <a:r>
              <a:rPr lang="en-US" b="1" u="sng" dirty="0" smtClean="0">
                <a:effectLst/>
              </a:rPr>
              <a:t/>
            </a:r>
            <a:br>
              <a:rPr lang="en-US" b="1" u="sng" dirty="0" smtClean="0">
                <a:effectLst/>
              </a:rPr>
            </a:br>
            <a:r>
              <a:rPr lang="en-US" b="1" u="sng" dirty="0" smtClean="0">
                <a:effectLst/>
              </a:rPr>
              <a:t>Christ </a:t>
            </a:r>
            <a:r>
              <a:rPr lang="en-US" b="1" u="sng" dirty="0">
                <a:effectLst/>
              </a:rPr>
              <a:t>identified with us humans when He became the Son of Man. He knows not only our infirmities but also our feelings.</a:t>
            </a:r>
            <a:r>
              <a:rPr lang="en-US" dirty="0">
                <a:effectLst/>
              </a:rPr>
              <a:t> </a:t>
            </a:r>
            <a:br>
              <a:rPr lang="en-US" dirty="0">
                <a:effectLst/>
              </a:rPr>
            </a:br>
            <a:endParaRPr lang="en-US" dirty="0"/>
          </a:p>
        </p:txBody>
      </p:sp>
    </p:spTree>
    <p:extLst>
      <p:ext uri="{BB962C8B-B14F-4D97-AF65-F5344CB8AC3E}">
        <p14:creationId xmlns:p14="http://schemas.microsoft.com/office/powerpoint/2010/main" val="27688745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lgn="ctr">
              <a:buNone/>
            </a:pPr>
            <a:r>
              <a:rPr lang="en-US" sz="4000" b="1" i="1" dirty="0"/>
              <a:t>Likewise the Spirit also helps in our weaknesses. For we do not know what we should pray for as we ought, but the Spirit Himself makes intercession for us</a:t>
            </a:r>
            <a:r>
              <a:rPr lang="en-US" sz="4000" b="1" i="1" baseline="30000" dirty="0"/>
              <a:t>[</a:t>
            </a:r>
            <a:r>
              <a:rPr lang="en-US" sz="4000" b="1" i="1" u="sng" baseline="30000" dirty="0">
                <a:hlinkClick r:id="rId2" tooltip="See footnote a"/>
              </a:rPr>
              <a:t>a</a:t>
            </a:r>
            <a:r>
              <a:rPr lang="en-US" sz="4000" b="1" i="1" baseline="30000" dirty="0"/>
              <a:t>]</a:t>
            </a:r>
            <a:r>
              <a:rPr lang="en-US" sz="4000" b="1" i="1" dirty="0"/>
              <a:t> with </a:t>
            </a:r>
            <a:r>
              <a:rPr lang="en-US" sz="4000" b="1" i="1" dirty="0" err="1"/>
              <a:t>groanings</a:t>
            </a:r>
            <a:r>
              <a:rPr lang="en-US" sz="4000" b="1" i="1" dirty="0"/>
              <a:t> which cannot be uttered. (Rom. 8: 26)</a:t>
            </a:r>
            <a:endParaRPr lang="en-US" sz="4000" dirty="0"/>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577968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lvl="0"/>
            <a:r>
              <a:rPr lang="en-US" sz="3500" b="1" dirty="0"/>
              <a:t>The Father’s unconditional and accepting love, the Son’s complete identification as our High Priest and Wounded Healer with our sins and our infirmities, and the Spirit’s daily loving, lifting help. </a:t>
            </a:r>
            <a:endParaRPr lang="en-US" sz="3500" b="1" dirty="0" smtClean="0"/>
          </a:p>
          <a:p>
            <a:pPr lvl="0"/>
            <a:endParaRPr lang="en-US" b="1" dirty="0"/>
          </a:p>
          <a:p>
            <a:pPr lvl="0"/>
            <a:endParaRPr lang="en-US" dirty="0"/>
          </a:p>
          <a:p>
            <a:pPr lvl="0"/>
            <a:r>
              <a:rPr lang="en-US" sz="4000" b="1" dirty="0"/>
              <a:t>God works in and through the things, causing circumstances to work out for our good.</a:t>
            </a:r>
            <a:r>
              <a:rPr lang="en-US" sz="4000" dirty="0"/>
              <a:t> </a:t>
            </a:r>
          </a:p>
          <a:p>
            <a:endParaRPr lang="en-US" sz="4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002040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457200" y="152400"/>
            <a:ext cx="8229600" cy="4342336"/>
          </a:xfrm>
        </p:spPr>
        <p:txBody>
          <a:bodyPr>
            <a:normAutofit fontScale="90000"/>
          </a:bodyPr>
          <a:lstStyle/>
          <a:p>
            <a:pPr algn="ctr"/>
            <a:r>
              <a:rPr lang="en-US" b="1" u="sng" dirty="0" smtClean="0">
                <a:effectLst/>
              </a:rPr>
              <a:t/>
            </a:r>
            <a:br>
              <a:rPr lang="en-US" b="1" u="sng" dirty="0" smtClean="0">
                <a:effectLst/>
              </a:rPr>
            </a:br>
            <a:r>
              <a:rPr lang="en-US" b="1" u="sng" dirty="0">
                <a:effectLst/>
              </a:rPr>
              <a:t/>
            </a:r>
            <a:br>
              <a:rPr lang="en-US" b="1" u="sng" dirty="0">
                <a:effectLst/>
              </a:rPr>
            </a:br>
            <a:r>
              <a:rPr lang="en-US" sz="4400" b="1" u="sng" dirty="0" smtClean="0">
                <a:effectLst/>
              </a:rPr>
              <a:t>Healing </a:t>
            </a:r>
            <a:r>
              <a:rPr lang="en-US" sz="4400" b="1" u="sng" dirty="0">
                <a:effectLst/>
              </a:rPr>
              <a:t>is the miracle of God’s recycling grace, where He takes it all and makes good come out of it.</a:t>
            </a:r>
            <a:r>
              <a:rPr lang="en-US" sz="4400" b="1" dirty="0">
                <a:effectLst/>
              </a:rPr>
              <a:t> Where He actually recycles our hang-ups into wholeness and usefulness</a:t>
            </a:r>
            <a:r>
              <a:rPr lang="en-US" sz="4400" dirty="0">
                <a:effectLst/>
              </a:rPr>
              <a:t> </a:t>
            </a:r>
            <a:endParaRPr lang="en-US" sz="4400" dirty="0"/>
          </a:p>
        </p:txBody>
      </p:sp>
    </p:spTree>
    <p:extLst>
      <p:ext uri="{BB962C8B-B14F-4D97-AF65-F5344CB8AC3E}">
        <p14:creationId xmlns:p14="http://schemas.microsoft.com/office/powerpoint/2010/main" val="347142439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47</TotalTime>
  <Words>316</Words>
  <Application>Microsoft Macintosh PowerPoint</Application>
  <PresentationFormat>On-screen Show (4:3)</PresentationFormat>
  <Paragraphs>17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Paper</vt:lpstr>
      <vt:lpstr>His Life is Mine</vt:lpstr>
      <vt:lpstr>PowerPoint Presentation</vt:lpstr>
      <vt:lpstr>PowerPoint Presentation</vt:lpstr>
      <vt:lpstr>His ability to take the human hurts and turn them to our good and His glory </vt:lpstr>
      <vt:lpstr>PowerPoint Presentation</vt:lpstr>
      <vt:lpstr>  Christ identified with us humans when He became the Son of Man. He knows not only our infirmities but also our feelings.  </vt:lpstr>
      <vt:lpstr>PowerPoint Presentation</vt:lpstr>
      <vt:lpstr>PowerPoint Presentation</vt:lpstr>
      <vt:lpstr>  Healing is the miracle of God’s recycling grace, where He takes it all and makes good come out of it. Where He actually recycles our hang-ups into wholeness and usefulness </vt:lpstr>
      <vt:lpstr>He is the Master Weaver who can take every damage, every hurt, every crippling infirmity and weave them all into His design </vt:lpstr>
      <vt:lpstr>That you would now look with the eyes of Christ, to sympathize with the others weaknesses </vt:lpstr>
      <vt:lpstr>PowerPoint Presentation</vt:lpstr>
      <vt:lpstr>Make intercession for those you who can sympathize with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 Life is Mine</dc:title>
  <dc:creator>Apple User</dc:creator>
  <cp:lastModifiedBy>Apple User</cp:lastModifiedBy>
  <cp:revision>6</cp:revision>
  <dcterms:created xsi:type="dcterms:W3CDTF">2017-12-24T14:03:19Z</dcterms:created>
  <dcterms:modified xsi:type="dcterms:W3CDTF">2017-12-24T14:50:30Z</dcterms:modified>
</cp:coreProperties>
</file>