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8" r:id="rId3"/>
    <p:sldId id="259" r:id="rId4"/>
    <p:sldId id="260" r:id="rId5"/>
    <p:sldId id="262" r:id="rId6"/>
    <p:sldId id="263" r:id="rId7"/>
    <p:sldId id="261" r:id="rId8"/>
    <p:sldId id="264" r:id="rId9"/>
    <p:sldId id="270" r:id="rId10"/>
    <p:sldId id="265" r:id="rId11"/>
    <p:sldId id="266" r:id="rId12"/>
    <p:sldId id="269" r:id="rId13"/>
    <p:sldId id="267" r:id="rId14"/>
    <p:sldId id="268" r:id="rId15"/>
    <p:sldId id="271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-195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39003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4208929"/>
            <a:ext cx="5458968" cy="10486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5257800"/>
            <a:ext cx="5458968" cy="62179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00000"/>
              <a:buFont typeface="Wingdings 2" pitchFamily="18" charset="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90525"/>
            <a:ext cx="5504688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2200" b="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693ED98E-F0FC-0145-A665-9DE217A49D9E}" type="datetimeFigureOut">
              <a:rPr lang="en-US" smtClean="0"/>
              <a:t>04/01/2015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8688" y="6356350"/>
            <a:ext cx="4736592" cy="365125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6494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10ED8538-088C-C948-B033-C2783F3DFE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ED98E-F0FC-0145-A665-9DE217A49D9E}" type="datetimeFigureOut">
              <a:rPr lang="en-US" smtClean="0"/>
              <a:t>04/01/2015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D8538-088C-C948-B033-C2783F3DFE1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ED98E-F0FC-0145-A665-9DE217A49D9E}" type="datetimeFigureOut">
              <a:rPr lang="en-US" smtClean="0"/>
              <a:t>04/01/2015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D8538-088C-C948-B033-C2783F3DFE1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5720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ED98E-F0FC-0145-A665-9DE217A49D9E}" type="datetimeFigureOut">
              <a:rPr lang="en-US" smtClean="0"/>
              <a:t>04/01/2015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D8538-088C-C948-B033-C2783F3DFE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ED98E-F0FC-0145-A665-9DE217A49D9E}" type="datetimeFigureOut">
              <a:rPr lang="en-US" smtClean="0"/>
              <a:t>04/01/2015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D8538-088C-C948-B033-C2783F3DFE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052" y="990600"/>
            <a:ext cx="3566160" cy="51355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ED98E-F0FC-0145-A665-9DE217A49D9E}" type="datetimeFigureOut">
              <a:rPr lang="en-US" smtClean="0"/>
              <a:t>04/01/2015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D8538-088C-C948-B033-C2783F3DFE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746811" y="268288"/>
            <a:ext cx="4114800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1365" y="6124014"/>
            <a:ext cx="1752600" cy="365125"/>
          </a:xfrm>
        </p:spPr>
        <p:txBody>
          <a:bodyPr/>
          <a:lstStyle>
            <a:lvl1pPr algn="l">
              <a:defRPr/>
            </a:lvl1pPr>
          </a:lstStyle>
          <a:p>
            <a:fld id="{693ED98E-F0FC-0145-A665-9DE217A49D9E}" type="datetimeFigureOut">
              <a:rPr lang="en-US" smtClean="0"/>
              <a:t>04/01/2015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38637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D8538-088C-C948-B033-C2783F3DFE1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760258" y="990600"/>
            <a:ext cx="4096512" cy="561181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16775" y="268288"/>
            <a:ext cx="1639457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6858000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ED98E-F0FC-0145-A665-9DE217A49D9E}" type="datetimeFigureOut">
              <a:rPr lang="en-US" smtClean="0"/>
              <a:t>04/01/2015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D8538-088C-C948-B033-C2783F3DFE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35471" y="268288"/>
            <a:ext cx="720761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3006726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ED98E-F0FC-0145-A665-9DE217A49D9E}" type="datetimeFigureOut">
              <a:rPr lang="en-US" smtClean="0"/>
              <a:t>04/01/2015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D8538-088C-C948-B033-C2783F3DFE1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352800" y="268288"/>
            <a:ext cx="47019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11" name="Picture Placeholder 2"/>
          <p:cNvSpPr>
            <a:spLocks noGrp="1"/>
          </p:cNvSpPr>
          <p:nvPr>
            <p:ph type="pic" idx="14"/>
          </p:nvPr>
        </p:nvSpPr>
        <p:spPr>
          <a:xfrm>
            <a:off x="33528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12" name="Picture Placeholder 2"/>
          <p:cNvSpPr>
            <a:spLocks noGrp="1"/>
          </p:cNvSpPr>
          <p:nvPr>
            <p:ph type="pic" idx="15"/>
          </p:nvPr>
        </p:nvSpPr>
        <p:spPr>
          <a:xfrm>
            <a:off x="57505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ED98E-F0FC-0145-A665-9DE217A49D9E}" type="datetimeFigureOut">
              <a:rPr lang="en-US" smtClean="0"/>
              <a:t>04/01/2015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D8538-088C-C948-B033-C2783F3DFE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3799" y="1035424"/>
            <a:ext cx="1322295" cy="5090739"/>
          </a:xfrm>
        </p:spPr>
        <p:txBody>
          <a:bodyPr vert="eaVert" anchor="t" anchorCtr="0"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35424"/>
            <a:ext cx="6019800" cy="510978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ED98E-F0FC-0145-A665-9DE217A49D9E}" type="datetimeFigureOut">
              <a:rPr lang="en-US" smtClean="0"/>
              <a:t>04/01/2015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D8538-088C-C948-B033-C2783F3DFE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693ED98E-F0FC-0145-A665-9DE217A49D9E}" type="datetimeFigureOut">
              <a:rPr lang="en-US" smtClean="0"/>
              <a:t>04/01/2015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D8538-088C-C948-B033-C2783F3DFE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25603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399" y="4171950"/>
            <a:ext cx="5457919" cy="1085850"/>
          </a:xfrm>
        </p:spPr>
        <p:txBody>
          <a:bodyPr>
            <a:normAutofit/>
          </a:bodyPr>
          <a:lstStyle>
            <a:lvl1pPr>
              <a:defRPr sz="460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1" y="5257799"/>
            <a:ext cx="5457918" cy="618565"/>
          </a:xfrm>
        </p:spPr>
        <p:txBody>
          <a:bodyPr>
            <a:normAutofit/>
          </a:bodyPr>
          <a:lstStyle>
            <a:lvl1pPr marL="0" indent="0" algn="l">
              <a:spcBef>
                <a:spcPct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spcBef>
                <a:spcPct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89965"/>
            <a:ext cx="5499847" cy="365125"/>
          </a:xfrm>
        </p:spPr>
        <p:txBody>
          <a:bodyPr/>
          <a:lstStyle>
            <a:lvl1pPr>
              <a:defRPr sz="2200" b="0" baseline="0">
                <a:solidFill>
                  <a:schemeClr val="bg1"/>
                </a:solidFill>
              </a:defRPr>
            </a:lvl1pPr>
          </a:lstStyle>
          <a:p>
            <a:fld id="{693ED98E-F0FC-0145-A665-9DE217A49D9E}" type="datetimeFigureOut">
              <a:rPr lang="en-US" smtClean="0"/>
              <a:t>04/01/2015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3847" y="6356350"/>
            <a:ext cx="473411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5459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10ED8538-088C-C948-B033-C2783F3DFE1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200400" y="2877671"/>
            <a:ext cx="5646867" cy="128016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,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8423" y="914400"/>
            <a:ext cx="6508377" cy="11430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8423" y="2209800"/>
            <a:ext cx="6508377" cy="3916363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693ED98E-F0FC-0145-A665-9DE217A49D9E}" type="datetimeFigureOut">
              <a:rPr lang="en-US" smtClean="0"/>
              <a:t>04/01/2015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78423" y="6356350"/>
            <a:ext cx="492685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1694" y="361016"/>
            <a:ext cx="506506" cy="365125"/>
          </a:xfrm>
        </p:spPr>
        <p:txBody>
          <a:bodyPr/>
          <a:lstStyle/>
          <a:p>
            <a:fld id="{10ED8538-088C-C948-B033-C2783F3DFE1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5" y="1976718"/>
            <a:ext cx="1645920" cy="46257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58952" y="268288"/>
            <a:ext cx="1099073" cy="635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29000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9801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600" y="6356350"/>
            <a:ext cx="1622612" cy="365125"/>
          </a:xfrm>
        </p:spPr>
        <p:txBody>
          <a:bodyPr/>
          <a:lstStyle/>
          <a:p>
            <a:fld id="{693ED98E-F0FC-0145-A665-9DE217A49D9E}" type="datetimeFigureOut">
              <a:rPr lang="en-US" smtClean="0"/>
              <a:t>04/01/2015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53115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D8538-088C-C948-B033-C2783F3DFE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4773706"/>
            <a:ext cx="2971800" cy="18445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354" y="3429001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354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1212" y="6104965"/>
            <a:ext cx="506506" cy="365125"/>
          </a:xfrm>
        </p:spPr>
        <p:txBody>
          <a:bodyPr/>
          <a:lstStyle/>
          <a:p>
            <a:fld id="{10ED8538-088C-C948-B033-C2783F3DFE1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4" y="268288"/>
            <a:ext cx="2971800" cy="443865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244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ED98E-F0FC-0145-A665-9DE217A49D9E}" type="datetimeFigureOut">
              <a:rPr lang="en-US" smtClean="0"/>
              <a:t>04/01/2015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D8538-088C-C948-B033-C2783F3DFE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8835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79391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79391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ED98E-F0FC-0145-A665-9DE217A49D9E}" type="datetimeFigureOut">
              <a:rPr lang="en-US" smtClean="0"/>
              <a:t>04/01/2015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D8538-088C-C948-B033-C2783F3DFE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2214562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ED98E-F0FC-0145-A665-9DE217A49D9E}" type="datetimeFigureOut">
              <a:rPr lang="en-US" smtClean="0"/>
              <a:t>04/01/2015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D8538-088C-C948-B033-C2783F3DFE1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57199" y="4224973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6508377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2209800"/>
            <a:ext cx="6508377" cy="3916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693ED98E-F0FC-0145-A665-9DE217A49D9E}" type="datetimeFigureOut">
              <a:rPr lang="en-US" smtClean="0"/>
              <a:t>04/01/2015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56494" y="361016"/>
            <a:ext cx="5065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200" b="1">
                <a:solidFill>
                  <a:schemeClr val="bg1"/>
                </a:solidFill>
              </a:defRPr>
            </a:lvl1pPr>
          </a:lstStyle>
          <a:p>
            <a:fld id="{10ED8538-088C-C948-B033-C2783F3DFE1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1"/>
        </a:buClr>
        <a:buSzPct val="100000"/>
        <a:buFont typeface="Wingdings 2" pitchFamily="18" charset="2"/>
        <a:buChar char="¡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808" y="4208929"/>
            <a:ext cx="7600984" cy="1048684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/>
              <a:t>(4) </a:t>
            </a:r>
            <a:r>
              <a:rPr lang="en-US" sz="3200" b="1" dirty="0" smtClean="0"/>
              <a:t>His </a:t>
            </a:r>
            <a:r>
              <a:rPr lang="en-US" sz="3200" b="1" dirty="0" smtClean="0"/>
              <a:t>light is Mine</a:t>
            </a:r>
            <a:endParaRPr lang="en-US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84573" y="5257800"/>
            <a:ext cx="5458968" cy="621792"/>
          </a:xfrm>
        </p:spPr>
        <p:txBody>
          <a:bodyPr/>
          <a:lstStyle/>
          <a:p>
            <a:r>
              <a:rPr lang="en-US" dirty="0" smtClean="0"/>
              <a:t>4</a:t>
            </a:r>
            <a:r>
              <a:rPr lang="en-US" baseline="30000" dirty="0" smtClean="0"/>
              <a:t>st</a:t>
            </a:r>
            <a:r>
              <a:rPr lang="en-US" dirty="0" smtClean="0"/>
              <a:t> </a:t>
            </a:r>
            <a:r>
              <a:rPr lang="en-US" dirty="0" smtClean="0"/>
              <a:t>Sunday of </a:t>
            </a:r>
            <a:r>
              <a:rPr lang="en-US" dirty="0" err="1" smtClean="0"/>
              <a:t>Kiahk</a:t>
            </a:r>
            <a:r>
              <a:rPr lang="en-US" dirty="0" smtClean="0"/>
              <a:t>  </a:t>
            </a:r>
            <a:r>
              <a:rPr lang="en-US" dirty="0" smtClean="0"/>
              <a:t>1731</a:t>
            </a:r>
            <a:r>
              <a:rPr lang="en-US" dirty="0" smtClean="0"/>
              <a:t>/2015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7808" y="414607"/>
            <a:ext cx="2416765" cy="3794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40919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/>
              <a:t>An Act Of Creation !!!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sz="3200" b="1" dirty="0"/>
              <a:t>For it is the God who commanded </a:t>
            </a:r>
            <a:r>
              <a:rPr lang="en-US" sz="3200" b="1" u="sng" dirty="0">
                <a:solidFill>
                  <a:srgbClr val="FF0000"/>
                </a:solidFill>
              </a:rPr>
              <a:t>light to shine </a:t>
            </a:r>
            <a:r>
              <a:rPr lang="en-US" sz="3200" b="1" dirty="0"/>
              <a:t>out of darkness, </a:t>
            </a:r>
            <a:r>
              <a:rPr lang="en-US" sz="3200" b="1" u="sng" dirty="0">
                <a:solidFill>
                  <a:srgbClr val="FF0000"/>
                </a:solidFill>
              </a:rPr>
              <a:t>who has shone </a:t>
            </a:r>
            <a:r>
              <a:rPr lang="en-US" sz="3200" b="1" dirty="0"/>
              <a:t>in our hearts </a:t>
            </a:r>
            <a:r>
              <a:rPr lang="en-US" sz="3200" b="1" u="sng" dirty="0">
                <a:solidFill>
                  <a:srgbClr val="FF0000"/>
                </a:solidFill>
              </a:rPr>
              <a:t>to </a:t>
            </a:r>
            <a:r>
              <a:rPr lang="en-US" sz="3200" b="1" i="1" u="sng" dirty="0">
                <a:solidFill>
                  <a:srgbClr val="FF0000"/>
                </a:solidFill>
              </a:rPr>
              <a:t>give</a:t>
            </a:r>
            <a:r>
              <a:rPr lang="en-US" sz="3200" b="1" u="sng" dirty="0">
                <a:solidFill>
                  <a:srgbClr val="FF0000"/>
                </a:solidFill>
              </a:rPr>
              <a:t> the light</a:t>
            </a:r>
            <a:r>
              <a:rPr lang="en-US" sz="3200" b="1" dirty="0"/>
              <a:t> of the knowledge of the glory of God in the face of Jesus Christ</a:t>
            </a:r>
            <a:r>
              <a:rPr lang="en-US" sz="3200" b="1" dirty="0" smtClean="0"/>
              <a:t>. </a:t>
            </a:r>
            <a:r>
              <a:rPr lang="en-US" dirty="0" smtClean="0"/>
              <a:t>2 </a:t>
            </a:r>
            <a:r>
              <a:rPr lang="en-US" dirty="0" err="1" smtClean="0"/>
              <a:t>Cor</a:t>
            </a:r>
            <a:r>
              <a:rPr lang="en-US" dirty="0" smtClean="0"/>
              <a:t> 4:6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39220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/>
              <a:t>A mission !!!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7421706" cy="4385801"/>
          </a:xfrm>
        </p:spPr>
        <p:txBody>
          <a:bodyPr>
            <a:normAutofit/>
          </a:bodyPr>
          <a:lstStyle/>
          <a:p>
            <a:pPr algn="ctr"/>
            <a:r>
              <a:rPr lang="en-US" sz="2800" dirty="0"/>
              <a:t>“</a:t>
            </a:r>
            <a:r>
              <a:rPr lang="en-US" sz="2800" b="1" u="sng" dirty="0">
                <a:solidFill>
                  <a:srgbClr val="FF0000"/>
                </a:solidFill>
              </a:rPr>
              <a:t>You are the light of the world. </a:t>
            </a:r>
            <a:r>
              <a:rPr lang="en-US" sz="2800" dirty="0"/>
              <a:t>A city that is set on a hill cannot be hidden. Nor do </a:t>
            </a:r>
            <a:r>
              <a:rPr lang="en-US" sz="2800" b="1" dirty="0"/>
              <a:t>the</a:t>
            </a:r>
            <a:r>
              <a:rPr lang="en-US" sz="2800" dirty="0"/>
              <a:t>y </a:t>
            </a:r>
            <a:r>
              <a:rPr lang="en-US" sz="2800" b="1" dirty="0"/>
              <a:t>light</a:t>
            </a:r>
            <a:r>
              <a:rPr lang="en-US" sz="2800" dirty="0"/>
              <a:t> a lamp and put it under a basket, but on a lampstand, and it </a:t>
            </a:r>
            <a:r>
              <a:rPr lang="en-US" sz="2800" b="1" u="sng" dirty="0">
                <a:solidFill>
                  <a:srgbClr val="FF0000"/>
                </a:solidFill>
              </a:rPr>
              <a:t>gives light to all </a:t>
            </a:r>
            <a:r>
              <a:rPr lang="en-US" sz="2800" b="1" i="1" u="sng" dirty="0">
                <a:solidFill>
                  <a:srgbClr val="FF0000"/>
                </a:solidFill>
              </a:rPr>
              <a:t>who are</a:t>
            </a:r>
            <a:r>
              <a:rPr lang="en-US" sz="2800" b="1" u="sng" dirty="0">
                <a:solidFill>
                  <a:srgbClr val="FF0000"/>
                </a:solidFill>
              </a:rPr>
              <a:t> in the house.</a:t>
            </a:r>
            <a:r>
              <a:rPr lang="en-US" sz="2800" dirty="0"/>
              <a:t> Let </a:t>
            </a:r>
            <a:r>
              <a:rPr lang="en-US" sz="2800" b="1" u="sng" dirty="0">
                <a:solidFill>
                  <a:srgbClr val="FF0000"/>
                </a:solidFill>
              </a:rPr>
              <a:t>your light so shine </a:t>
            </a:r>
            <a:r>
              <a:rPr lang="en-US" sz="2800" dirty="0"/>
              <a:t>before men, that </a:t>
            </a:r>
            <a:r>
              <a:rPr lang="en-US" sz="2800" b="1" dirty="0"/>
              <a:t>the</a:t>
            </a:r>
            <a:r>
              <a:rPr lang="en-US" sz="2800" dirty="0"/>
              <a:t>y may see </a:t>
            </a:r>
            <a:r>
              <a:rPr lang="en-US" sz="2800" b="1" dirty="0"/>
              <a:t>you</a:t>
            </a:r>
            <a:r>
              <a:rPr lang="en-US" sz="2800" dirty="0"/>
              <a:t>r good works and glorify </a:t>
            </a:r>
            <a:r>
              <a:rPr lang="en-US" sz="2800" b="1" dirty="0"/>
              <a:t>you</a:t>
            </a:r>
            <a:r>
              <a:rPr lang="en-US" sz="2800" dirty="0"/>
              <a:t>r Father in heaven</a:t>
            </a:r>
            <a:r>
              <a:rPr lang="en-US" sz="2800" dirty="0" smtClean="0"/>
              <a:t>. </a:t>
            </a:r>
            <a:r>
              <a:rPr lang="en-US" dirty="0" smtClean="0"/>
              <a:t>Matt 5:14-16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40836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u="sng" dirty="0"/>
              <a:t>St. Augustine 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/>
            <a:r>
              <a:rPr lang="en-GB" sz="4000" b="1" dirty="0"/>
              <a:t>“When you were in darkness, you were not in the Lord. But now since you are enlightened, </a:t>
            </a:r>
            <a:r>
              <a:rPr lang="en-GB" sz="4000" b="1" u="sng" dirty="0">
                <a:solidFill>
                  <a:srgbClr val="FF0000"/>
                </a:solidFill>
              </a:rPr>
              <a:t>you shine by the Lord, and that is not from you</a:t>
            </a:r>
            <a:r>
              <a:rPr lang="en-GB" sz="4000" b="1" dirty="0"/>
              <a:t>.</a:t>
            </a:r>
            <a:r>
              <a:rPr lang="en-GB" sz="4000" b="1" dirty="0" smtClean="0"/>
              <a:t>”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42700818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/>
              <a:t>The Source…!!!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r>
              <a:rPr lang="en-US" sz="4000" dirty="0"/>
              <a:t>Then Jesus spoke to </a:t>
            </a:r>
            <a:r>
              <a:rPr lang="en-US" sz="4000" b="1" dirty="0"/>
              <a:t>the</a:t>
            </a:r>
            <a:r>
              <a:rPr lang="en-US" sz="4000" dirty="0"/>
              <a:t>m again, saying, </a:t>
            </a:r>
            <a:r>
              <a:rPr lang="en-US" sz="4000" u="sng" dirty="0">
                <a:solidFill>
                  <a:srgbClr val="FF0000"/>
                </a:solidFill>
              </a:rPr>
              <a:t>“</a:t>
            </a:r>
            <a:r>
              <a:rPr lang="en-US" sz="4000" b="1" u="sng" dirty="0">
                <a:solidFill>
                  <a:srgbClr val="FF0000"/>
                </a:solidFill>
              </a:rPr>
              <a:t>I</a:t>
            </a:r>
            <a:r>
              <a:rPr lang="en-US" sz="4000" u="sng" dirty="0">
                <a:solidFill>
                  <a:srgbClr val="FF0000"/>
                </a:solidFill>
              </a:rPr>
              <a:t> </a:t>
            </a:r>
            <a:r>
              <a:rPr lang="en-US" sz="4000" b="1" u="sng" dirty="0">
                <a:solidFill>
                  <a:srgbClr val="FF0000"/>
                </a:solidFill>
              </a:rPr>
              <a:t>am</a:t>
            </a:r>
            <a:r>
              <a:rPr lang="en-US" sz="4000" u="sng" dirty="0">
                <a:solidFill>
                  <a:srgbClr val="FF0000"/>
                </a:solidFill>
              </a:rPr>
              <a:t> </a:t>
            </a:r>
            <a:r>
              <a:rPr lang="en-US" sz="4000" b="1" u="sng" dirty="0">
                <a:solidFill>
                  <a:srgbClr val="FF0000"/>
                </a:solidFill>
              </a:rPr>
              <a:t>the</a:t>
            </a:r>
            <a:r>
              <a:rPr lang="en-US" sz="4000" u="sng" dirty="0">
                <a:solidFill>
                  <a:srgbClr val="FF0000"/>
                </a:solidFill>
              </a:rPr>
              <a:t> </a:t>
            </a:r>
            <a:r>
              <a:rPr lang="en-US" sz="4000" b="1" u="sng" dirty="0">
                <a:solidFill>
                  <a:srgbClr val="FF0000"/>
                </a:solidFill>
              </a:rPr>
              <a:t>light</a:t>
            </a:r>
            <a:r>
              <a:rPr lang="en-US" sz="4000" u="sng" dirty="0">
                <a:solidFill>
                  <a:srgbClr val="FF0000"/>
                </a:solidFill>
              </a:rPr>
              <a:t> </a:t>
            </a:r>
            <a:r>
              <a:rPr lang="en-US" sz="4000" b="1" u="sng" dirty="0">
                <a:solidFill>
                  <a:srgbClr val="FF0000"/>
                </a:solidFill>
              </a:rPr>
              <a:t>of</a:t>
            </a:r>
            <a:r>
              <a:rPr lang="en-US" sz="4000" u="sng" dirty="0">
                <a:solidFill>
                  <a:srgbClr val="FF0000"/>
                </a:solidFill>
              </a:rPr>
              <a:t> </a:t>
            </a:r>
            <a:r>
              <a:rPr lang="en-US" sz="4000" b="1" u="sng" dirty="0">
                <a:solidFill>
                  <a:srgbClr val="FF0000"/>
                </a:solidFill>
              </a:rPr>
              <a:t>the</a:t>
            </a:r>
            <a:r>
              <a:rPr lang="en-US" sz="4000" u="sng" dirty="0">
                <a:solidFill>
                  <a:srgbClr val="FF0000"/>
                </a:solidFill>
              </a:rPr>
              <a:t> </a:t>
            </a:r>
            <a:r>
              <a:rPr lang="en-US" sz="4000" b="1" u="sng" dirty="0">
                <a:solidFill>
                  <a:srgbClr val="FF0000"/>
                </a:solidFill>
              </a:rPr>
              <a:t>world</a:t>
            </a:r>
            <a:r>
              <a:rPr lang="en-US" sz="4000" dirty="0"/>
              <a:t>. He who follows Me shall not walk </a:t>
            </a:r>
            <a:r>
              <a:rPr lang="en-US" sz="4000" b="1" dirty="0"/>
              <a:t>i</a:t>
            </a:r>
            <a:r>
              <a:rPr lang="en-US" sz="4000" dirty="0"/>
              <a:t>n darkness, but </a:t>
            </a:r>
            <a:r>
              <a:rPr lang="en-US" sz="4000" b="1" u="sng" dirty="0">
                <a:solidFill>
                  <a:srgbClr val="FF0000"/>
                </a:solidFill>
              </a:rPr>
              <a:t>have the light of life</a:t>
            </a:r>
            <a:r>
              <a:rPr lang="en-US" sz="4000" dirty="0"/>
              <a:t>.</a:t>
            </a:r>
            <a:r>
              <a:rPr lang="en-US" sz="4000" dirty="0" smtClean="0"/>
              <a:t>”</a:t>
            </a:r>
          </a:p>
          <a:p>
            <a:pPr marL="0" indent="0" algn="ctr">
              <a:buNone/>
            </a:pPr>
            <a:r>
              <a:rPr lang="en-US" sz="4000" dirty="0" smtClean="0"/>
              <a:t> </a:t>
            </a:r>
            <a:r>
              <a:rPr lang="en-US" dirty="0" err="1" smtClean="0"/>
              <a:t>Jn</a:t>
            </a:r>
            <a:r>
              <a:rPr lang="en-US" dirty="0" smtClean="0"/>
              <a:t> 8:12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64425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u="sng" dirty="0"/>
              <a:t>St. John Chrysostom</a:t>
            </a:r>
            <a:r>
              <a:rPr lang="en-GB" u="sng" dirty="0"/>
              <a:t> 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 hangingPunct="0"/>
            <a:r>
              <a:rPr lang="en-GB" dirty="0"/>
              <a:t> </a:t>
            </a:r>
            <a:r>
              <a:rPr lang="en-GB" sz="3600" b="1" dirty="0"/>
              <a:t>The Lord clearly indicates that He is one of the prophets. However, </a:t>
            </a:r>
            <a:r>
              <a:rPr lang="en-GB" sz="3600" b="1" u="sng" dirty="0">
                <a:solidFill>
                  <a:srgbClr val="FF0000"/>
                </a:solidFill>
              </a:rPr>
              <a:t>He is the Lord of the world</a:t>
            </a:r>
            <a:r>
              <a:rPr lang="en-GB" sz="3600" b="1" dirty="0"/>
              <a:t>. He is not the light of Galilee, of Palestine, or Israel; but </a:t>
            </a:r>
            <a:r>
              <a:rPr lang="en-GB" sz="3600" b="1" dirty="0">
                <a:solidFill>
                  <a:srgbClr val="FF0000"/>
                </a:solidFill>
              </a:rPr>
              <a:t>He is ‘the light of the world</a:t>
            </a:r>
            <a:r>
              <a:rPr lang="en-GB" sz="3600" b="1" dirty="0"/>
              <a:t>.</a:t>
            </a:r>
            <a:r>
              <a:rPr lang="en-GB" sz="3600" b="1" dirty="0" smtClean="0"/>
              <a:t>’</a:t>
            </a:r>
            <a:endParaRPr lang="en-GB" sz="3600" b="1" dirty="0"/>
          </a:p>
        </p:txBody>
      </p:sp>
    </p:spTree>
    <p:extLst>
      <p:ext uri="{BB962C8B-B14F-4D97-AF65-F5344CB8AC3E}">
        <p14:creationId xmlns:p14="http://schemas.microsoft.com/office/powerpoint/2010/main" val="37069423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/>
              <a:t>(St. Augustine</a:t>
            </a:r>
            <a:r>
              <a:rPr lang="en-US" b="1" u="sng" dirty="0" smtClean="0"/>
              <a:t>)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7240283" cy="4437633"/>
          </a:xfrm>
        </p:spPr>
        <p:txBody>
          <a:bodyPr>
            <a:normAutofit fontScale="92500"/>
          </a:bodyPr>
          <a:lstStyle/>
          <a:p>
            <a:r>
              <a:rPr lang="en-US" sz="2600" b="1" dirty="0"/>
              <a:t>O Divine Word … I wish I become attached to You; For in You will be my keeping.</a:t>
            </a:r>
            <a:endParaRPr lang="en-GB" sz="2600" b="1" dirty="0"/>
          </a:p>
          <a:p>
            <a:r>
              <a:rPr lang="en-US" sz="2600" b="1" dirty="0"/>
              <a:t>	You created me; I pray, re-create me!</a:t>
            </a:r>
            <a:endParaRPr lang="en-GB" sz="2600" b="1" dirty="0"/>
          </a:p>
          <a:p>
            <a:r>
              <a:rPr lang="en-US" sz="2600" b="1" dirty="0"/>
              <a:t>	I sinned; Visit me!</a:t>
            </a:r>
            <a:endParaRPr lang="en-GB" sz="2600" b="1" dirty="0"/>
          </a:p>
          <a:p>
            <a:r>
              <a:rPr lang="en-US" sz="2600" b="1" dirty="0"/>
              <a:t>	I fell; lift me up!</a:t>
            </a:r>
            <a:endParaRPr lang="en-GB" sz="2600" b="1" dirty="0"/>
          </a:p>
          <a:p>
            <a:r>
              <a:rPr lang="en-US" sz="2600" b="1" dirty="0"/>
              <a:t>	I became ignorant; Instruct me!</a:t>
            </a:r>
            <a:endParaRPr lang="en-GB" sz="2600" b="1" dirty="0"/>
          </a:p>
          <a:p>
            <a:r>
              <a:rPr lang="en-US" sz="2600" b="1" dirty="0"/>
              <a:t>	</a:t>
            </a:r>
            <a:r>
              <a:rPr lang="en-US" sz="2600" b="1" dirty="0">
                <a:solidFill>
                  <a:srgbClr val="FF0000"/>
                </a:solidFill>
              </a:rPr>
              <a:t>I lost sight; Bring me back to light</a:t>
            </a:r>
            <a:r>
              <a:rPr lang="en-US" sz="2600" b="1" dirty="0" smtClean="0">
                <a:solidFill>
                  <a:srgbClr val="FF0000"/>
                </a:solidFill>
              </a:rPr>
              <a:t>!</a:t>
            </a:r>
            <a:r>
              <a:rPr lang="en-US" dirty="0"/>
              <a:t>														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64452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42900"/>
            <a:ext cx="6508377" cy="1143000"/>
          </a:xfrm>
        </p:spPr>
        <p:txBody>
          <a:bodyPr/>
          <a:lstStyle/>
          <a:p>
            <a:pPr algn="ctr"/>
            <a:r>
              <a:rPr lang="en-US" b="1" u="sng" dirty="0" smtClean="0"/>
              <a:t>His Life is Mine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531721"/>
            <a:ext cx="6508377" cy="4398759"/>
          </a:xfrm>
        </p:spPr>
        <p:txBody>
          <a:bodyPr>
            <a:normAutofit fontScale="92500"/>
          </a:bodyPr>
          <a:lstStyle/>
          <a:p>
            <a:pPr marL="457200" indent="-457200">
              <a:buFont typeface="+mj-ea"/>
              <a:buAutoNum type="circleNumDbPlain"/>
            </a:pPr>
            <a:r>
              <a:rPr lang="en-US" sz="3600" b="1" dirty="0" smtClean="0"/>
              <a:t> I am called to be the Righteousness of God in Him</a:t>
            </a:r>
          </a:p>
          <a:p>
            <a:pPr marL="457200" indent="-457200">
              <a:buFont typeface="+mj-ea"/>
              <a:buAutoNum type="circleNumDbPlain"/>
            </a:pPr>
            <a:r>
              <a:rPr lang="en-US" sz="3600" b="1" dirty="0" smtClean="0"/>
              <a:t> I am called to be partaker of His </a:t>
            </a:r>
            <a:r>
              <a:rPr lang="en-US" sz="3600" b="1" dirty="0" smtClean="0"/>
              <a:t>Holiness</a:t>
            </a:r>
          </a:p>
          <a:p>
            <a:pPr marL="457200" indent="-457200">
              <a:buFont typeface="+mj-ea"/>
              <a:buAutoNum type="circleNumDbPlain"/>
            </a:pPr>
            <a:r>
              <a:rPr lang="en-US" sz="3600" b="1" dirty="0"/>
              <a:t> </a:t>
            </a:r>
            <a:r>
              <a:rPr lang="en-US" sz="3600" b="1" dirty="0" smtClean="0"/>
              <a:t>I am calle</a:t>
            </a:r>
            <a:r>
              <a:rPr lang="en-US" sz="3600" b="1" dirty="0" smtClean="0"/>
              <a:t>d to have his Peace</a:t>
            </a:r>
          </a:p>
          <a:p>
            <a:pPr marL="457200" indent="-457200">
              <a:buFont typeface="+mj-ea"/>
              <a:buAutoNum type="circleNumDbPlain"/>
            </a:pPr>
            <a:r>
              <a:rPr lang="en-US" sz="3600" b="1" dirty="0" smtClean="0"/>
              <a:t>I am called to be </a:t>
            </a:r>
            <a:r>
              <a:rPr lang="en-US" sz="3600" b="1" smtClean="0"/>
              <a:t>a light</a:t>
            </a:r>
            <a:endParaRPr lang="en-US" sz="3600" b="1" dirty="0" smtClean="0"/>
          </a:p>
          <a:p>
            <a:pPr marL="457200" indent="-457200">
              <a:buFont typeface="+mj-ea"/>
              <a:buAutoNum type="circleNumDbPlain"/>
            </a:pP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3418344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/>
              <a:t>His Life is Mine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6508377" cy="4398759"/>
          </a:xfrm>
        </p:spPr>
        <p:txBody>
          <a:bodyPr>
            <a:normAutofit/>
          </a:bodyPr>
          <a:lstStyle/>
          <a:p>
            <a:pPr marL="457200" indent="-457200">
              <a:buFont typeface="+mj-ea"/>
              <a:buAutoNum type="circleNumDbPlain"/>
            </a:pPr>
            <a:r>
              <a:rPr lang="en-US" sz="3600" b="1" dirty="0" smtClean="0"/>
              <a:t> I am called to be the Righteousness of God in Him</a:t>
            </a:r>
          </a:p>
          <a:p>
            <a:pPr marL="457200" indent="-457200">
              <a:buFont typeface="+mj-ea"/>
              <a:buAutoNum type="circleNumDbPlain"/>
            </a:pPr>
            <a:r>
              <a:rPr lang="en-US" sz="3600" b="1" dirty="0" smtClean="0"/>
              <a:t> I am called to be partaker of His </a:t>
            </a:r>
            <a:r>
              <a:rPr lang="en-US" sz="3600" b="1" dirty="0" smtClean="0"/>
              <a:t>Holiness</a:t>
            </a:r>
          </a:p>
          <a:p>
            <a:pPr marL="457200" indent="-457200">
              <a:buFont typeface="+mj-ea"/>
              <a:buAutoNum type="circleNumDbPlain"/>
            </a:pPr>
            <a:r>
              <a:rPr lang="en-US" sz="3600" b="1" dirty="0"/>
              <a:t> </a:t>
            </a:r>
            <a:r>
              <a:rPr lang="en-US" sz="3600" b="1" dirty="0" smtClean="0"/>
              <a:t>I am calle</a:t>
            </a:r>
            <a:r>
              <a:rPr lang="en-US" sz="3600" b="1" dirty="0" smtClean="0"/>
              <a:t>d to have his Peace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7411418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/>
              <a:t>We become The Righteousness of God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400" dirty="0"/>
              <a:t>For He made Him who knew no sin </a:t>
            </a:r>
            <a:r>
              <a:rPr lang="en-US" sz="4400" i="1" dirty="0"/>
              <a:t>to be</a:t>
            </a:r>
            <a:r>
              <a:rPr lang="en-US" sz="4400" dirty="0"/>
              <a:t> sin for us, that </a:t>
            </a:r>
            <a:r>
              <a:rPr lang="en-US" sz="4400" b="1" u="sng" dirty="0">
                <a:solidFill>
                  <a:srgbClr val="FF2929"/>
                </a:solidFill>
              </a:rPr>
              <a:t>we might become the righteousness of God in Him</a:t>
            </a:r>
            <a:r>
              <a:rPr lang="en-US" sz="4400" dirty="0" smtClean="0"/>
              <a:t>. 2 </a:t>
            </a:r>
            <a:r>
              <a:rPr lang="en-US" sz="4400" dirty="0" err="1" smtClean="0"/>
              <a:t>Cor</a:t>
            </a:r>
            <a:r>
              <a:rPr lang="en-US" sz="4400" dirty="0" smtClean="0"/>
              <a:t> 5:21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9301196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/>
              <a:t>Partakers of His Holiness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/>
              <a:t> </a:t>
            </a:r>
            <a:r>
              <a:rPr lang="en-US" sz="4000" dirty="0"/>
              <a:t>For they indeed for a few days chastened </a:t>
            </a:r>
            <a:r>
              <a:rPr lang="en-US" sz="4000" i="1" dirty="0"/>
              <a:t>us</a:t>
            </a:r>
            <a:r>
              <a:rPr lang="en-US" sz="4000" dirty="0"/>
              <a:t> as seemed </a:t>
            </a:r>
            <a:r>
              <a:rPr lang="en-US" sz="4000" i="1" dirty="0"/>
              <a:t>best</a:t>
            </a:r>
            <a:r>
              <a:rPr lang="en-US" sz="4000" dirty="0"/>
              <a:t> to them, but He for </a:t>
            </a:r>
            <a:r>
              <a:rPr lang="en-US" sz="4000" i="1" dirty="0"/>
              <a:t>our</a:t>
            </a:r>
            <a:r>
              <a:rPr lang="en-US" sz="4000" dirty="0"/>
              <a:t> profit, that </a:t>
            </a:r>
            <a:r>
              <a:rPr lang="en-US" sz="4000" i="1" dirty="0"/>
              <a:t>we</a:t>
            </a:r>
            <a:r>
              <a:rPr lang="en-US" sz="4000" dirty="0"/>
              <a:t> may be </a:t>
            </a:r>
            <a:r>
              <a:rPr lang="en-US" sz="4000" b="1" u="sng" dirty="0">
                <a:solidFill>
                  <a:srgbClr val="FF2929"/>
                </a:solidFill>
              </a:rPr>
              <a:t>partakers of His holiness</a:t>
            </a:r>
            <a:r>
              <a:rPr lang="en-US" sz="4000" b="1" u="sng" dirty="0" smtClean="0">
                <a:solidFill>
                  <a:srgbClr val="FF2929"/>
                </a:solidFill>
              </a:rPr>
              <a:t>.</a:t>
            </a:r>
            <a:r>
              <a:rPr lang="en-US" sz="4000" dirty="0" smtClean="0"/>
              <a:t> </a:t>
            </a:r>
            <a:r>
              <a:rPr lang="en-US" sz="4000" dirty="0" err="1" smtClean="0"/>
              <a:t>Heb</a:t>
            </a:r>
            <a:r>
              <a:rPr lang="en-US" sz="4000" dirty="0" smtClean="0"/>
              <a:t> 12:10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3733279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/>
              <a:t>My peace I give you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/>
              <a:t>Peace I leave with you, </a:t>
            </a:r>
            <a:r>
              <a:rPr lang="en-US" sz="5400" b="1" u="sng" dirty="0">
                <a:solidFill>
                  <a:srgbClr val="FF0000"/>
                </a:solidFill>
              </a:rPr>
              <a:t>My peace I give to you</a:t>
            </a:r>
            <a:r>
              <a:rPr lang="en-US" sz="5400" b="1" dirty="0"/>
              <a:t>; </a:t>
            </a:r>
            <a:r>
              <a:rPr lang="en-US" sz="5400" b="1" dirty="0" smtClean="0"/>
              <a:t>... </a:t>
            </a:r>
            <a:r>
              <a:rPr lang="en-US" sz="5400" b="1" dirty="0" err="1" smtClean="0"/>
              <a:t>Jn</a:t>
            </a:r>
            <a:r>
              <a:rPr lang="en-US" sz="5400" b="1" dirty="0" smtClean="0"/>
              <a:t> 14:27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4325143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1458" y="4208929"/>
            <a:ext cx="7600984" cy="1048684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/>
              <a:t>(4) </a:t>
            </a:r>
            <a:r>
              <a:rPr lang="en-US" sz="3200" b="1" dirty="0" smtClean="0"/>
              <a:t>His </a:t>
            </a:r>
            <a:r>
              <a:rPr lang="en-US" sz="3200" b="1" dirty="0" smtClean="0"/>
              <a:t>light is Mine</a:t>
            </a:r>
            <a:endParaRPr lang="en-US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84573" y="5257800"/>
            <a:ext cx="5458968" cy="621792"/>
          </a:xfrm>
        </p:spPr>
        <p:txBody>
          <a:bodyPr/>
          <a:lstStyle/>
          <a:p>
            <a:r>
              <a:rPr lang="en-US" dirty="0" smtClean="0"/>
              <a:t>4</a:t>
            </a:r>
            <a:r>
              <a:rPr lang="en-US" baseline="30000" dirty="0" smtClean="0"/>
              <a:t>st</a:t>
            </a:r>
            <a:r>
              <a:rPr lang="en-US" dirty="0" smtClean="0"/>
              <a:t> </a:t>
            </a:r>
            <a:r>
              <a:rPr lang="en-US" dirty="0" smtClean="0"/>
              <a:t>Sunday of </a:t>
            </a:r>
            <a:r>
              <a:rPr lang="en-US" dirty="0" err="1" smtClean="0"/>
              <a:t>Kiahk</a:t>
            </a:r>
            <a:r>
              <a:rPr lang="en-US" dirty="0" smtClean="0"/>
              <a:t>  </a:t>
            </a:r>
            <a:r>
              <a:rPr lang="en-US" dirty="0" smtClean="0"/>
              <a:t>1731</a:t>
            </a:r>
            <a:r>
              <a:rPr lang="en-US" dirty="0" smtClean="0"/>
              <a:t>/2015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7808" y="414607"/>
            <a:ext cx="2416765" cy="3794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57866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/>
              <a:t>The Connection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7019985" cy="4476507"/>
          </a:xfrm>
        </p:spPr>
        <p:txBody>
          <a:bodyPr>
            <a:normAutofit/>
          </a:bodyPr>
          <a:lstStyle/>
          <a:p>
            <a:r>
              <a:rPr lang="en-US" sz="2400" b="1" dirty="0"/>
              <a:t>“Blessed </a:t>
            </a:r>
            <a:r>
              <a:rPr lang="en-US" sz="2400" b="1" i="1" dirty="0"/>
              <a:t>is</a:t>
            </a:r>
            <a:r>
              <a:rPr lang="en-US" sz="2400" b="1" dirty="0"/>
              <a:t> the Lord God of Israel,</a:t>
            </a:r>
          </a:p>
          <a:p>
            <a:r>
              <a:rPr lang="en-US" sz="2400" b="1" dirty="0"/>
              <a:t>For He has </a:t>
            </a:r>
            <a:r>
              <a:rPr lang="en-US" sz="2400" b="1" u="sng" dirty="0">
                <a:solidFill>
                  <a:srgbClr val="FF0000"/>
                </a:solidFill>
              </a:rPr>
              <a:t>visited and redeemed His people</a:t>
            </a:r>
            <a:r>
              <a:rPr lang="en-US" sz="2400" b="1" dirty="0"/>
              <a:t>,</a:t>
            </a:r>
          </a:p>
          <a:p>
            <a:r>
              <a:rPr lang="en-US" sz="2400" b="1" dirty="0" smtClean="0"/>
              <a:t>And </a:t>
            </a:r>
            <a:r>
              <a:rPr lang="en-US" sz="2400" b="1" dirty="0"/>
              <a:t>has raised up a </a:t>
            </a:r>
            <a:r>
              <a:rPr lang="en-US" sz="2400" b="1" u="sng" dirty="0">
                <a:solidFill>
                  <a:srgbClr val="FF0000"/>
                </a:solidFill>
              </a:rPr>
              <a:t>horn of salvation for us</a:t>
            </a:r>
          </a:p>
          <a:p>
            <a:r>
              <a:rPr lang="en-US" sz="2400" b="1" dirty="0"/>
              <a:t>In the house of His servant David</a:t>
            </a:r>
            <a:r>
              <a:rPr lang="en-US" sz="2400" b="1" dirty="0" smtClean="0"/>
              <a:t>, </a:t>
            </a:r>
          </a:p>
          <a:p>
            <a:r>
              <a:rPr lang="en-US" sz="2400" b="1" dirty="0" smtClean="0"/>
              <a:t>To </a:t>
            </a:r>
            <a:r>
              <a:rPr lang="en-US" sz="2400" b="1" u="sng" dirty="0">
                <a:solidFill>
                  <a:srgbClr val="FF0000"/>
                </a:solidFill>
              </a:rPr>
              <a:t>give light to those </a:t>
            </a:r>
            <a:r>
              <a:rPr lang="en-US" sz="2400" b="1" dirty="0"/>
              <a:t>who sit in darkness and the shadow of death,</a:t>
            </a:r>
          </a:p>
          <a:p>
            <a:r>
              <a:rPr lang="en-US" sz="2400" b="1" dirty="0"/>
              <a:t>To guide our feet into the way of peace.</a:t>
            </a:r>
            <a:r>
              <a:rPr lang="en-US" dirty="0" smtClean="0"/>
              <a:t>” </a:t>
            </a:r>
            <a:r>
              <a:rPr lang="en-US" dirty="0" err="1" smtClean="0"/>
              <a:t>Lk</a:t>
            </a:r>
            <a:r>
              <a:rPr lang="en-US" dirty="0" smtClean="0"/>
              <a:t> 1:68,69,79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70823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/>
              <a:t>My Light and My Salvation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sz="3200" b="1" dirty="0"/>
              <a:t>The Lord </a:t>
            </a:r>
            <a:r>
              <a:rPr lang="en-US" sz="3200" b="1" i="1" dirty="0"/>
              <a:t>is</a:t>
            </a:r>
            <a:r>
              <a:rPr lang="en-US" sz="3200" b="1" dirty="0"/>
              <a:t> </a:t>
            </a:r>
            <a:r>
              <a:rPr lang="en-US" sz="3200" b="1" u="sng" dirty="0">
                <a:solidFill>
                  <a:srgbClr val="FF0000"/>
                </a:solidFill>
              </a:rPr>
              <a:t>my light </a:t>
            </a:r>
            <a:r>
              <a:rPr lang="en-US" sz="3200" b="1" dirty="0"/>
              <a:t>and my salvation;</a:t>
            </a:r>
          </a:p>
          <a:p>
            <a:pPr algn="ctr"/>
            <a:r>
              <a:rPr lang="en-US" sz="3200" b="1" dirty="0"/>
              <a:t>Whom shall I fear?</a:t>
            </a:r>
          </a:p>
          <a:p>
            <a:pPr algn="ctr"/>
            <a:r>
              <a:rPr lang="en-US" sz="3200" b="1" dirty="0"/>
              <a:t>The Lord </a:t>
            </a:r>
            <a:r>
              <a:rPr lang="en-US" sz="3200" b="1" i="1" dirty="0"/>
              <a:t>is</a:t>
            </a:r>
            <a:r>
              <a:rPr lang="en-US" sz="3200" b="1" dirty="0"/>
              <a:t> the strength of my life;</a:t>
            </a:r>
          </a:p>
          <a:p>
            <a:r>
              <a:rPr lang="en-US" sz="3200" b="1" dirty="0"/>
              <a:t>Of whom shall I be afraid</a:t>
            </a:r>
            <a:r>
              <a:rPr lang="en-US" sz="3200" b="1" dirty="0" smtClean="0"/>
              <a:t>? </a:t>
            </a:r>
            <a:r>
              <a:rPr lang="en-US" dirty="0" smtClean="0"/>
              <a:t>Ps 27:1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51328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/>
              <a:t>(</a:t>
            </a:r>
            <a:r>
              <a:rPr lang="en-US" b="1" u="sng" dirty="0" err="1" smtClean="0"/>
              <a:t>St.Augustine</a:t>
            </a:r>
            <a:r>
              <a:rPr lang="en-US" b="1" u="sng" dirty="0"/>
              <a:t>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r>
              <a:rPr lang="en-US" sz="4400" dirty="0"/>
              <a:t>O </a:t>
            </a:r>
            <a:r>
              <a:rPr lang="en-US" sz="4400" b="1" u="sng" dirty="0">
                <a:solidFill>
                  <a:srgbClr val="FF0000"/>
                </a:solidFill>
              </a:rPr>
              <a:t>Most exalted Light</a:t>
            </a:r>
            <a:r>
              <a:rPr lang="en-US" sz="4400" dirty="0"/>
              <a:t>; Hasten to </a:t>
            </a:r>
            <a:r>
              <a:rPr lang="en-US" sz="4400" b="1" u="sng" dirty="0"/>
              <a:t>shine in a blind man,</a:t>
            </a:r>
            <a:r>
              <a:rPr lang="en-US" sz="4400" dirty="0"/>
              <a:t> who desires to become </a:t>
            </a:r>
            <a:r>
              <a:rPr lang="en-US" sz="4400" b="1" u="sng" dirty="0">
                <a:solidFill>
                  <a:srgbClr val="FF0000"/>
                </a:solidFill>
              </a:rPr>
              <a:t>Your possession</a:t>
            </a:r>
            <a:r>
              <a:rPr lang="en-US" sz="4400" dirty="0"/>
              <a:t>!</a:t>
            </a:r>
            <a:endParaRPr lang="en-GB" sz="4400" dirty="0"/>
          </a:p>
          <a:p>
            <a:pPr marL="0" indent="0">
              <a:buNone/>
            </a:pPr>
            <a:r>
              <a:rPr lang="en-US" dirty="0"/>
              <a:t>													 </a:t>
            </a:r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7480743"/>
      </p:ext>
    </p:extLst>
  </p:cSld>
  <p:clrMapOvr>
    <a:masterClrMapping/>
  </p:clrMapOvr>
</p:sld>
</file>

<file path=ppt/theme/theme1.xml><?xml version="1.0" encoding="utf-8"?>
<a:theme xmlns:a="http://schemas.openxmlformats.org/drawingml/2006/main" name="Plaza">
  <a:themeElements>
    <a:clrScheme name="Plaza">
      <a:dk1>
        <a:sysClr val="windowText" lastClr="000000"/>
      </a:dk1>
      <a:lt1>
        <a:sysClr val="window" lastClr="FFFFFF"/>
      </a:lt1>
      <a:dk2>
        <a:srgbClr val="333333"/>
      </a:dk2>
      <a:lt2>
        <a:srgbClr val="CCCCCC"/>
      </a:lt2>
      <a:accent1>
        <a:srgbClr val="990000"/>
      </a:accent1>
      <a:accent2>
        <a:srgbClr val="580101"/>
      </a:accent2>
      <a:accent3>
        <a:srgbClr val="E94A00"/>
      </a:accent3>
      <a:accent4>
        <a:srgbClr val="EB8F00"/>
      </a:accent4>
      <a:accent5>
        <a:srgbClr val="A4A4A4"/>
      </a:accent5>
      <a:accent6>
        <a:srgbClr val="666666"/>
      </a:accent6>
      <a:hlink>
        <a:srgbClr val="D01010"/>
      </a:hlink>
      <a:folHlink>
        <a:srgbClr val="E6682E"/>
      </a:folHlink>
    </a:clrScheme>
    <a:fontScheme name="Plaza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laza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0000"/>
                <a:satMod val="120000"/>
              </a:schemeClr>
            </a:gs>
            <a:gs pos="35000">
              <a:schemeClr val="phClr">
                <a:shade val="100000"/>
                <a:satMod val="150000"/>
              </a:schemeClr>
            </a:gs>
            <a:gs pos="70000">
              <a:schemeClr val="phClr">
                <a:tint val="100000"/>
                <a:shade val="100000"/>
                <a:satMod val="200000"/>
                <a:greenMod val="100000"/>
              </a:schemeClr>
            </a:gs>
            <a:gs pos="100000">
              <a:schemeClr val="phClr"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190500" dist="63500" dir="5400000">
              <a:srgbClr val="FFFFFF">
                <a:alpha val="65000"/>
              </a:srgbClr>
            </a:innerShdw>
          </a:effectLst>
          <a:scene3d>
            <a:camera prst="orthographicFront">
              <a:rot lat="0" lon="0" rev="0"/>
            </a:camera>
            <a:lightRig rig="twoPt" dir="r">
              <a:rot lat="0" lon="0" rev="6000000"/>
            </a:lightRig>
          </a:scene3d>
          <a:sp3d prstMaterial="matte">
            <a:bevelT w="0" h="0" prst="relaxedInset"/>
          </a:sp3d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88900" dist="38100" dir="6600000" sx="101000" sy="101000" rotWithShape="0">
              <a:srgbClr val="000000">
                <a:alpha val="50000"/>
              </a:srgbClr>
            </a:outerShdw>
          </a:effectLst>
          <a:scene3d>
            <a:camera prst="perspectiveFront" fov="3000000"/>
            <a:lightRig rig="morning" dir="tl">
              <a:rot lat="0" lon="0" rev="1800000"/>
            </a:lightRig>
          </a:scene3d>
          <a:sp3d contourW="38100" prstMaterial="softEdge">
            <a:bevelT w="25400" h="38100"/>
            <a:contourClr>
              <a:schemeClr val="phClr">
                <a:tint val="6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Plaza.thmx</Template>
  <TotalTime>38</TotalTime>
  <Words>595</Words>
  <Application>Microsoft Macintosh PowerPoint</Application>
  <PresentationFormat>On-screen Show (4:3)</PresentationFormat>
  <Paragraphs>52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Plaza</vt:lpstr>
      <vt:lpstr>(4) His light is Mine</vt:lpstr>
      <vt:lpstr>His Life is Mine</vt:lpstr>
      <vt:lpstr>We become The Righteousness of God</vt:lpstr>
      <vt:lpstr>Partakers of His Holiness</vt:lpstr>
      <vt:lpstr>My peace I give you</vt:lpstr>
      <vt:lpstr>(4) His light is Mine</vt:lpstr>
      <vt:lpstr>The Connection</vt:lpstr>
      <vt:lpstr>My Light and My Salvation</vt:lpstr>
      <vt:lpstr>(St.Augustine) </vt:lpstr>
      <vt:lpstr>An Act Of Creation !!!</vt:lpstr>
      <vt:lpstr>A mission !!!</vt:lpstr>
      <vt:lpstr>St. Augustine </vt:lpstr>
      <vt:lpstr>The Source…!!!</vt:lpstr>
      <vt:lpstr>St. John Chrysostom </vt:lpstr>
      <vt:lpstr>(St. Augustine)</vt:lpstr>
      <vt:lpstr>His Life is Mine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(4) His light and salvation are Mine</dc:title>
  <dc:creator>Father Mark Aziz</dc:creator>
  <cp:lastModifiedBy>Father Mark Aziz</cp:lastModifiedBy>
  <cp:revision>4</cp:revision>
  <dcterms:created xsi:type="dcterms:W3CDTF">2015-01-04T08:00:08Z</dcterms:created>
  <dcterms:modified xsi:type="dcterms:W3CDTF">2015-01-04T08:38:28Z</dcterms:modified>
</cp:coreProperties>
</file>