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1" r:id="rId8"/>
    <p:sldId id="264" r:id="rId9"/>
    <p:sldId id="270" r:id="rId10"/>
    <p:sldId id="265" r:id="rId11"/>
    <p:sldId id="266" r:id="rId12"/>
    <p:sldId id="269" r:id="rId13"/>
    <p:sldId id="267" r:id="rId14"/>
    <p:sldId id="268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693ED98E-F0FC-0145-A665-9DE217A49D9E}" type="datetimeFigureOut">
              <a:rPr lang="en-US" smtClean="0"/>
              <a:t>04/01/2015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10ED8538-088C-C948-B033-C2783F3DFE1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808" y="4208929"/>
            <a:ext cx="7600984" cy="104868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(4) </a:t>
            </a:r>
            <a:r>
              <a:rPr lang="en-US" sz="3200" b="1" dirty="0" smtClean="0"/>
              <a:t>His </a:t>
            </a:r>
            <a:r>
              <a:rPr lang="en-US" sz="3200" b="1" dirty="0" smtClean="0"/>
              <a:t>light is Mine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4573" y="5257800"/>
            <a:ext cx="5458968" cy="621792"/>
          </a:xfrm>
        </p:spPr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smtClean="0"/>
              <a:t>Sunday of </a:t>
            </a:r>
            <a:r>
              <a:rPr lang="en-US" dirty="0" err="1" smtClean="0"/>
              <a:t>Kiahk</a:t>
            </a:r>
            <a:r>
              <a:rPr lang="en-US" dirty="0" smtClean="0"/>
              <a:t>  </a:t>
            </a:r>
            <a:r>
              <a:rPr lang="en-US" dirty="0" smtClean="0"/>
              <a:t>1731</a:t>
            </a:r>
            <a:r>
              <a:rPr lang="en-US" dirty="0" smtClean="0"/>
              <a:t>/2015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808" y="414607"/>
            <a:ext cx="2416765" cy="379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091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An Act Of Creation !!!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200" b="1" dirty="0"/>
              <a:t>For it is the God who commanded </a:t>
            </a:r>
            <a:r>
              <a:rPr lang="en-US" sz="3200" b="1" u="sng" dirty="0">
                <a:solidFill>
                  <a:srgbClr val="FF0000"/>
                </a:solidFill>
              </a:rPr>
              <a:t>light to shine </a:t>
            </a:r>
            <a:r>
              <a:rPr lang="en-US" sz="3200" b="1" dirty="0"/>
              <a:t>out of darkness, </a:t>
            </a:r>
            <a:r>
              <a:rPr lang="en-US" sz="3200" b="1" u="sng" dirty="0">
                <a:solidFill>
                  <a:srgbClr val="FF0000"/>
                </a:solidFill>
              </a:rPr>
              <a:t>who has shone </a:t>
            </a:r>
            <a:r>
              <a:rPr lang="en-US" sz="3200" b="1" dirty="0"/>
              <a:t>in our hearts </a:t>
            </a:r>
            <a:r>
              <a:rPr lang="en-US" sz="3200" b="1" u="sng" dirty="0">
                <a:solidFill>
                  <a:srgbClr val="FF0000"/>
                </a:solidFill>
              </a:rPr>
              <a:t>to </a:t>
            </a:r>
            <a:r>
              <a:rPr lang="en-US" sz="3200" b="1" i="1" u="sng" dirty="0">
                <a:solidFill>
                  <a:srgbClr val="FF0000"/>
                </a:solidFill>
              </a:rPr>
              <a:t>give</a:t>
            </a:r>
            <a:r>
              <a:rPr lang="en-US" sz="3200" b="1" u="sng" dirty="0">
                <a:solidFill>
                  <a:srgbClr val="FF0000"/>
                </a:solidFill>
              </a:rPr>
              <a:t> the light</a:t>
            </a:r>
            <a:r>
              <a:rPr lang="en-US" sz="3200" b="1" dirty="0"/>
              <a:t> of the knowledge of the glory of God in the face of Jesus Christ</a:t>
            </a:r>
            <a:r>
              <a:rPr lang="en-US" sz="3200" b="1" dirty="0" smtClean="0"/>
              <a:t>. </a:t>
            </a:r>
            <a:r>
              <a:rPr lang="en-US" dirty="0" smtClean="0"/>
              <a:t>2 </a:t>
            </a:r>
            <a:r>
              <a:rPr lang="en-US" dirty="0" err="1" smtClean="0"/>
              <a:t>Cor</a:t>
            </a:r>
            <a:r>
              <a:rPr lang="en-US" dirty="0" smtClean="0"/>
              <a:t> 4:6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922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A mission !!!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421706" cy="4385801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“</a:t>
            </a:r>
            <a:r>
              <a:rPr lang="en-US" sz="2800" b="1" u="sng" dirty="0">
                <a:solidFill>
                  <a:srgbClr val="FF0000"/>
                </a:solidFill>
              </a:rPr>
              <a:t>You are the light of the world. </a:t>
            </a:r>
            <a:r>
              <a:rPr lang="en-US" sz="2800" dirty="0"/>
              <a:t>A city that is set on a hill cannot be hidden. Nor do </a:t>
            </a:r>
            <a:r>
              <a:rPr lang="en-US" sz="2800" b="1" dirty="0"/>
              <a:t>the</a:t>
            </a:r>
            <a:r>
              <a:rPr lang="en-US" sz="2800" dirty="0"/>
              <a:t>y </a:t>
            </a:r>
            <a:r>
              <a:rPr lang="en-US" sz="2800" b="1" dirty="0"/>
              <a:t>light</a:t>
            </a:r>
            <a:r>
              <a:rPr lang="en-US" sz="2800" dirty="0"/>
              <a:t> a lamp and put it under a basket, but on a lampstand, and it </a:t>
            </a:r>
            <a:r>
              <a:rPr lang="en-US" sz="2800" b="1" u="sng" dirty="0">
                <a:solidFill>
                  <a:srgbClr val="FF0000"/>
                </a:solidFill>
              </a:rPr>
              <a:t>gives light to all </a:t>
            </a:r>
            <a:r>
              <a:rPr lang="en-US" sz="2800" b="1" i="1" u="sng" dirty="0">
                <a:solidFill>
                  <a:srgbClr val="FF0000"/>
                </a:solidFill>
              </a:rPr>
              <a:t>who are</a:t>
            </a:r>
            <a:r>
              <a:rPr lang="en-US" sz="2800" b="1" u="sng" dirty="0">
                <a:solidFill>
                  <a:srgbClr val="FF0000"/>
                </a:solidFill>
              </a:rPr>
              <a:t> in the house.</a:t>
            </a:r>
            <a:r>
              <a:rPr lang="en-US" sz="2800" dirty="0"/>
              <a:t> Let </a:t>
            </a:r>
            <a:r>
              <a:rPr lang="en-US" sz="2800" b="1" u="sng" dirty="0">
                <a:solidFill>
                  <a:srgbClr val="FF0000"/>
                </a:solidFill>
              </a:rPr>
              <a:t>your light so shine </a:t>
            </a:r>
            <a:r>
              <a:rPr lang="en-US" sz="2800" dirty="0"/>
              <a:t>before men, that </a:t>
            </a:r>
            <a:r>
              <a:rPr lang="en-US" sz="2800" b="1" dirty="0"/>
              <a:t>the</a:t>
            </a:r>
            <a:r>
              <a:rPr lang="en-US" sz="2800" dirty="0"/>
              <a:t>y may see </a:t>
            </a:r>
            <a:r>
              <a:rPr lang="en-US" sz="2800" b="1" dirty="0"/>
              <a:t>you</a:t>
            </a:r>
            <a:r>
              <a:rPr lang="en-US" sz="2800" dirty="0"/>
              <a:t>r good works and glorify </a:t>
            </a:r>
            <a:r>
              <a:rPr lang="en-US" sz="2800" b="1" dirty="0"/>
              <a:t>you</a:t>
            </a:r>
            <a:r>
              <a:rPr lang="en-US" sz="2800" dirty="0"/>
              <a:t>r Father in heaven</a:t>
            </a:r>
            <a:r>
              <a:rPr lang="en-US" sz="2800" dirty="0" smtClean="0"/>
              <a:t>. </a:t>
            </a:r>
            <a:r>
              <a:rPr lang="en-US" dirty="0" smtClean="0"/>
              <a:t>Matt 5:14-16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083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St. Augustine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000" b="1" dirty="0"/>
              <a:t>“When you were in darkness, you were not in the Lord. But now since you are enlightened, </a:t>
            </a:r>
            <a:r>
              <a:rPr lang="en-GB" sz="4000" b="1" u="sng" dirty="0">
                <a:solidFill>
                  <a:srgbClr val="FF0000"/>
                </a:solidFill>
              </a:rPr>
              <a:t>you shine by the Lord, and that is not from you</a:t>
            </a:r>
            <a:r>
              <a:rPr lang="en-GB" sz="4000" b="1" dirty="0"/>
              <a:t>.</a:t>
            </a:r>
            <a:r>
              <a:rPr lang="en-GB" sz="4000" b="1" dirty="0" smtClean="0"/>
              <a:t>”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270081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The Source…!!!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4000" dirty="0"/>
              <a:t>Then Jesus spoke to </a:t>
            </a:r>
            <a:r>
              <a:rPr lang="en-US" sz="4000" b="1" dirty="0"/>
              <a:t>the</a:t>
            </a:r>
            <a:r>
              <a:rPr lang="en-US" sz="4000" dirty="0"/>
              <a:t>m again, saying, </a:t>
            </a:r>
            <a:r>
              <a:rPr lang="en-US" sz="4000" u="sng" dirty="0">
                <a:solidFill>
                  <a:srgbClr val="FF0000"/>
                </a:solidFill>
              </a:rPr>
              <a:t>“</a:t>
            </a:r>
            <a:r>
              <a:rPr lang="en-US" sz="4000" b="1" u="sng" dirty="0">
                <a:solidFill>
                  <a:srgbClr val="FF0000"/>
                </a:solidFill>
              </a:rPr>
              <a:t>I</a:t>
            </a:r>
            <a:r>
              <a:rPr lang="en-US" sz="4000" u="sng" dirty="0">
                <a:solidFill>
                  <a:srgbClr val="FF0000"/>
                </a:solidFill>
              </a:rPr>
              <a:t> </a:t>
            </a:r>
            <a:r>
              <a:rPr lang="en-US" sz="4000" b="1" u="sng" dirty="0">
                <a:solidFill>
                  <a:srgbClr val="FF0000"/>
                </a:solidFill>
              </a:rPr>
              <a:t>am</a:t>
            </a:r>
            <a:r>
              <a:rPr lang="en-US" sz="4000" u="sng" dirty="0">
                <a:solidFill>
                  <a:srgbClr val="FF0000"/>
                </a:solidFill>
              </a:rPr>
              <a:t> </a:t>
            </a:r>
            <a:r>
              <a:rPr lang="en-US" sz="4000" b="1" u="sng" dirty="0">
                <a:solidFill>
                  <a:srgbClr val="FF0000"/>
                </a:solidFill>
              </a:rPr>
              <a:t>the</a:t>
            </a:r>
            <a:r>
              <a:rPr lang="en-US" sz="4000" u="sng" dirty="0">
                <a:solidFill>
                  <a:srgbClr val="FF0000"/>
                </a:solidFill>
              </a:rPr>
              <a:t> </a:t>
            </a:r>
            <a:r>
              <a:rPr lang="en-US" sz="4000" b="1" u="sng" dirty="0">
                <a:solidFill>
                  <a:srgbClr val="FF0000"/>
                </a:solidFill>
              </a:rPr>
              <a:t>light</a:t>
            </a:r>
            <a:r>
              <a:rPr lang="en-US" sz="4000" u="sng" dirty="0">
                <a:solidFill>
                  <a:srgbClr val="FF0000"/>
                </a:solidFill>
              </a:rPr>
              <a:t> </a:t>
            </a:r>
            <a:r>
              <a:rPr lang="en-US" sz="4000" b="1" u="sng" dirty="0">
                <a:solidFill>
                  <a:srgbClr val="FF0000"/>
                </a:solidFill>
              </a:rPr>
              <a:t>of</a:t>
            </a:r>
            <a:r>
              <a:rPr lang="en-US" sz="4000" u="sng" dirty="0">
                <a:solidFill>
                  <a:srgbClr val="FF0000"/>
                </a:solidFill>
              </a:rPr>
              <a:t> </a:t>
            </a:r>
            <a:r>
              <a:rPr lang="en-US" sz="4000" b="1" u="sng" dirty="0">
                <a:solidFill>
                  <a:srgbClr val="FF0000"/>
                </a:solidFill>
              </a:rPr>
              <a:t>the</a:t>
            </a:r>
            <a:r>
              <a:rPr lang="en-US" sz="4000" u="sng" dirty="0">
                <a:solidFill>
                  <a:srgbClr val="FF0000"/>
                </a:solidFill>
              </a:rPr>
              <a:t> </a:t>
            </a:r>
            <a:r>
              <a:rPr lang="en-US" sz="4000" b="1" u="sng" dirty="0">
                <a:solidFill>
                  <a:srgbClr val="FF0000"/>
                </a:solidFill>
              </a:rPr>
              <a:t>world</a:t>
            </a:r>
            <a:r>
              <a:rPr lang="en-US" sz="4000" dirty="0"/>
              <a:t>. He who follows Me shall not walk </a:t>
            </a:r>
            <a:r>
              <a:rPr lang="en-US" sz="4000" b="1" dirty="0"/>
              <a:t>i</a:t>
            </a:r>
            <a:r>
              <a:rPr lang="en-US" sz="4000" dirty="0"/>
              <a:t>n darkness, but </a:t>
            </a:r>
            <a:r>
              <a:rPr lang="en-US" sz="4000" b="1" u="sng" dirty="0">
                <a:solidFill>
                  <a:srgbClr val="FF0000"/>
                </a:solidFill>
              </a:rPr>
              <a:t>have the light of life</a:t>
            </a:r>
            <a:r>
              <a:rPr lang="en-US" sz="4000" dirty="0"/>
              <a:t>.</a:t>
            </a:r>
            <a:r>
              <a:rPr lang="en-US" sz="4000" dirty="0" smtClean="0"/>
              <a:t>”</a:t>
            </a:r>
          </a:p>
          <a:p>
            <a:pPr marL="0" indent="0" algn="ctr">
              <a:buNone/>
            </a:pPr>
            <a:r>
              <a:rPr lang="en-US" sz="4000" dirty="0" smtClean="0"/>
              <a:t> </a:t>
            </a:r>
            <a:r>
              <a:rPr lang="en-US" dirty="0" err="1" smtClean="0"/>
              <a:t>Jn</a:t>
            </a:r>
            <a:r>
              <a:rPr lang="en-US" dirty="0" smtClean="0"/>
              <a:t> 8:12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442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St. John Chrysostom</a:t>
            </a:r>
            <a:r>
              <a:rPr lang="en-GB" u="sng" dirty="0"/>
              <a:t>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 hangingPunct="0"/>
            <a:r>
              <a:rPr lang="en-GB" dirty="0"/>
              <a:t> </a:t>
            </a:r>
            <a:r>
              <a:rPr lang="en-GB" sz="3600" b="1" dirty="0"/>
              <a:t>The Lord clearly indicates that He is one of the prophets. However, </a:t>
            </a:r>
            <a:r>
              <a:rPr lang="en-GB" sz="3600" b="1" u="sng" dirty="0">
                <a:solidFill>
                  <a:srgbClr val="FF0000"/>
                </a:solidFill>
              </a:rPr>
              <a:t>He is the Lord of the world</a:t>
            </a:r>
            <a:r>
              <a:rPr lang="en-GB" sz="3600" b="1" dirty="0"/>
              <a:t>. He is not the light of Galilee, of Palestine, or Israel; but </a:t>
            </a:r>
            <a:r>
              <a:rPr lang="en-GB" sz="3600" b="1" dirty="0">
                <a:solidFill>
                  <a:srgbClr val="FF0000"/>
                </a:solidFill>
              </a:rPr>
              <a:t>He is ‘the light of the world</a:t>
            </a:r>
            <a:r>
              <a:rPr lang="en-GB" sz="3600" b="1" dirty="0"/>
              <a:t>.</a:t>
            </a:r>
            <a:r>
              <a:rPr lang="en-GB" sz="3600" b="1" dirty="0" smtClean="0"/>
              <a:t>’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706942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(St. Augustine</a:t>
            </a:r>
            <a:r>
              <a:rPr lang="en-US" b="1" u="sng" dirty="0" smtClean="0"/>
              <a:t>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240283" cy="4437633"/>
          </a:xfrm>
        </p:spPr>
        <p:txBody>
          <a:bodyPr>
            <a:normAutofit fontScale="92500"/>
          </a:bodyPr>
          <a:lstStyle/>
          <a:p>
            <a:r>
              <a:rPr lang="en-US" sz="2600" b="1" dirty="0"/>
              <a:t>O Divine Word … I wish I become attached to You; For in You will be my keeping.</a:t>
            </a:r>
            <a:endParaRPr lang="en-GB" sz="2600" b="1" dirty="0"/>
          </a:p>
          <a:p>
            <a:r>
              <a:rPr lang="en-US" sz="2600" b="1" dirty="0"/>
              <a:t>	You created me; I pray, re-create me!</a:t>
            </a:r>
            <a:endParaRPr lang="en-GB" sz="2600" b="1" dirty="0"/>
          </a:p>
          <a:p>
            <a:r>
              <a:rPr lang="en-US" sz="2600" b="1" dirty="0"/>
              <a:t>	I sinned; Visit me!</a:t>
            </a:r>
            <a:endParaRPr lang="en-GB" sz="2600" b="1" dirty="0"/>
          </a:p>
          <a:p>
            <a:r>
              <a:rPr lang="en-US" sz="2600" b="1" dirty="0"/>
              <a:t>	I fell; lift me up!</a:t>
            </a:r>
            <a:endParaRPr lang="en-GB" sz="2600" b="1" dirty="0"/>
          </a:p>
          <a:p>
            <a:r>
              <a:rPr lang="en-US" sz="2600" b="1" dirty="0"/>
              <a:t>	I became ignorant; Instruct me!</a:t>
            </a:r>
            <a:endParaRPr lang="en-GB" sz="2600" b="1" dirty="0"/>
          </a:p>
          <a:p>
            <a:r>
              <a:rPr lang="en-US" sz="2600" b="1" dirty="0"/>
              <a:t>	</a:t>
            </a:r>
            <a:r>
              <a:rPr lang="en-US" sz="2600" b="1" dirty="0">
                <a:solidFill>
                  <a:srgbClr val="FF0000"/>
                </a:solidFill>
              </a:rPr>
              <a:t>I lost sight; Bring me back to light</a:t>
            </a:r>
            <a:r>
              <a:rPr lang="en-US" sz="2600" b="1" dirty="0" smtClean="0">
                <a:solidFill>
                  <a:srgbClr val="FF0000"/>
                </a:solidFill>
              </a:rPr>
              <a:t>!</a:t>
            </a:r>
            <a:r>
              <a:rPr lang="en-US" dirty="0"/>
              <a:t>									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445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/>
              <a:t>His Life is Mine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31721"/>
            <a:ext cx="6508377" cy="4398759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ea"/>
              <a:buAutoNum type="circleNumDbPlain"/>
            </a:pPr>
            <a:r>
              <a:rPr lang="en-US" sz="3600" b="1" dirty="0" smtClean="0"/>
              <a:t> I am called to be the Righteousness of God in Him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3600" b="1" dirty="0" smtClean="0"/>
              <a:t> I am called to be partaker of His </a:t>
            </a:r>
            <a:r>
              <a:rPr lang="en-US" sz="3600" b="1" dirty="0" smtClean="0"/>
              <a:t>Holiness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3600" b="1" dirty="0"/>
              <a:t> </a:t>
            </a:r>
            <a:r>
              <a:rPr lang="en-US" sz="3600" b="1" dirty="0" smtClean="0"/>
              <a:t>I am calle</a:t>
            </a:r>
            <a:r>
              <a:rPr lang="en-US" sz="3600" b="1" dirty="0" smtClean="0"/>
              <a:t>d to have his Peace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3600" b="1" dirty="0" smtClean="0"/>
              <a:t>I am called to be </a:t>
            </a:r>
            <a:r>
              <a:rPr lang="en-US" sz="3600" b="1" smtClean="0"/>
              <a:t>a light</a:t>
            </a:r>
            <a:endParaRPr lang="en-US" sz="3600" b="1" dirty="0" smtClean="0"/>
          </a:p>
          <a:p>
            <a:pPr marL="457200" indent="-457200">
              <a:buFont typeface="+mj-ea"/>
              <a:buAutoNum type="circleNumDbPlain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41834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His Life is Mine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508377" cy="4398759"/>
          </a:xfrm>
        </p:spPr>
        <p:txBody>
          <a:bodyPr>
            <a:norm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en-US" sz="3600" b="1" dirty="0" smtClean="0"/>
              <a:t> I am called to be the Righteousness of God in Him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3600" b="1" dirty="0" smtClean="0"/>
              <a:t> I am called to be partaker of His </a:t>
            </a:r>
            <a:r>
              <a:rPr lang="en-US" sz="3600" b="1" dirty="0" smtClean="0"/>
              <a:t>Holiness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3600" b="1" dirty="0"/>
              <a:t> </a:t>
            </a:r>
            <a:r>
              <a:rPr lang="en-US" sz="3600" b="1" dirty="0" smtClean="0"/>
              <a:t>I am calle</a:t>
            </a:r>
            <a:r>
              <a:rPr lang="en-US" sz="3600" b="1" dirty="0" smtClean="0"/>
              <a:t>d to have his Peace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41141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We become The Righteousness of God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/>
              <a:t>For He made Him who knew no sin </a:t>
            </a:r>
            <a:r>
              <a:rPr lang="en-US" sz="4400" i="1" dirty="0"/>
              <a:t>to be</a:t>
            </a:r>
            <a:r>
              <a:rPr lang="en-US" sz="4400" dirty="0"/>
              <a:t> sin for us, that </a:t>
            </a:r>
            <a:r>
              <a:rPr lang="en-US" sz="4400" b="1" u="sng" dirty="0">
                <a:solidFill>
                  <a:srgbClr val="FF2929"/>
                </a:solidFill>
              </a:rPr>
              <a:t>we might become the righteousness of God in Him</a:t>
            </a:r>
            <a:r>
              <a:rPr lang="en-US" sz="4400" dirty="0" smtClean="0"/>
              <a:t>. 2 </a:t>
            </a:r>
            <a:r>
              <a:rPr lang="en-US" sz="4400" dirty="0" err="1" smtClean="0"/>
              <a:t>Cor</a:t>
            </a:r>
            <a:r>
              <a:rPr lang="en-US" sz="4400" dirty="0" smtClean="0"/>
              <a:t> 5:21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30119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Partakers of His Holiness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 </a:t>
            </a:r>
            <a:r>
              <a:rPr lang="en-US" sz="4000" dirty="0"/>
              <a:t>For they indeed for a few days chastened </a:t>
            </a:r>
            <a:r>
              <a:rPr lang="en-US" sz="4000" i="1" dirty="0"/>
              <a:t>us</a:t>
            </a:r>
            <a:r>
              <a:rPr lang="en-US" sz="4000" dirty="0"/>
              <a:t> as seemed </a:t>
            </a:r>
            <a:r>
              <a:rPr lang="en-US" sz="4000" i="1" dirty="0"/>
              <a:t>best</a:t>
            </a:r>
            <a:r>
              <a:rPr lang="en-US" sz="4000" dirty="0"/>
              <a:t> to them, but He for </a:t>
            </a:r>
            <a:r>
              <a:rPr lang="en-US" sz="4000" i="1" dirty="0"/>
              <a:t>our</a:t>
            </a:r>
            <a:r>
              <a:rPr lang="en-US" sz="4000" dirty="0"/>
              <a:t> profit, that </a:t>
            </a:r>
            <a:r>
              <a:rPr lang="en-US" sz="4000" i="1" dirty="0"/>
              <a:t>we</a:t>
            </a:r>
            <a:r>
              <a:rPr lang="en-US" sz="4000" dirty="0"/>
              <a:t> may be </a:t>
            </a:r>
            <a:r>
              <a:rPr lang="en-US" sz="4000" b="1" u="sng" dirty="0">
                <a:solidFill>
                  <a:srgbClr val="FF2929"/>
                </a:solidFill>
              </a:rPr>
              <a:t>partakers of His holiness</a:t>
            </a:r>
            <a:r>
              <a:rPr lang="en-US" sz="4000" b="1" u="sng" dirty="0" smtClean="0">
                <a:solidFill>
                  <a:srgbClr val="FF2929"/>
                </a:solidFill>
              </a:rPr>
              <a:t>.</a:t>
            </a:r>
            <a:r>
              <a:rPr lang="en-US" sz="4000" dirty="0" smtClean="0"/>
              <a:t> </a:t>
            </a:r>
            <a:r>
              <a:rPr lang="en-US" sz="4000" dirty="0" err="1" smtClean="0"/>
              <a:t>Heb</a:t>
            </a:r>
            <a:r>
              <a:rPr lang="en-US" sz="4000" dirty="0" smtClean="0"/>
              <a:t> 12:10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73327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My peace I give you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Peace I leave with you, </a:t>
            </a:r>
            <a:r>
              <a:rPr lang="en-US" sz="5400" b="1" u="sng" dirty="0">
                <a:solidFill>
                  <a:srgbClr val="FF0000"/>
                </a:solidFill>
              </a:rPr>
              <a:t>My peace I give to you</a:t>
            </a:r>
            <a:r>
              <a:rPr lang="en-US" sz="5400" b="1" dirty="0"/>
              <a:t>; </a:t>
            </a:r>
            <a:r>
              <a:rPr lang="en-US" sz="5400" b="1" dirty="0" smtClean="0"/>
              <a:t>... </a:t>
            </a:r>
            <a:r>
              <a:rPr lang="en-US" sz="5400" b="1" dirty="0" err="1" smtClean="0"/>
              <a:t>Jn</a:t>
            </a:r>
            <a:r>
              <a:rPr lang="en-US" sz="5400" b="1" dirty="0" smtClean="0"/>
              <a:t> 14:27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432514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1458" y="4208929"/>
            <a:ext cx="7600984" cy="104868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(4) </a:t>
            </a:r>
            <a:r>
              <a:rPr lang="en-US" sz="3200" b="1" dirty="0" smtClean="0"/>
              <a:t>His </a:t>
            </a:r>
            <a:r>
              <a:rPr lang="en-US" sz="3200" b="1" dirty="0" smtClean="0"/>
              <a:t>light is Mine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4573" y="5257800"/>
            <a:ext cx="5458968" cy="621792"/>
          </a:xfrm>
        </p:spPr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smtClean="0"/>
              <a:t>Sunday of </a:t>
            </a:r>
            <a:r>
              <a:rPr lang="en-US" dirty="0" err="1" smtClean="0"/>
              <a:t>Kiahk</a:t>
            </a:r>
            <a:r>
              <a:rPr lang="en-US" dirty="0" smtClean="0"/>
              <a:t>  </a:t>
            </a:r>
            <a:r>
              <a:rPr lang="en-US" dirty="0" smtClean="0"/>
              <a:t>1731</a:t>
            </a:r>
            <a:r>
              <a:rPr lang="en-US" dirty="0" smtClean="0"/>
              <a:t>/2015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808" y="414607"/>
            <a:ext cx="2416765" cy="379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786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The Connection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019985" cy="4476507"/>
          </a:xfrm>
        </p:spPr>
        <p:txBody>
          <a:bodyPr>
            <a:normAutofit/>
          </a:bodyPr>
          <a:lstStyle/>
          <a:p>
            <a:r>
              <a:rPr lang="en-US" sz="2400" b="1" dirty="0"/>
              <a:t>“Blessed </a:t>
            </a:r>
            <a:r>
              <a:rPr lang="en-US" sz="2400" b="1" i="1" dirty="0"/>
              <a:t>is</a:t>
            </a:r>
            <a:r>
              <a:rPr lang="en-US" sz="2400" b="1" dirty="0"/>
              <a:t> the Lord God of Israel,</a:t>
            </a:r>
          </a:p>
          <a:p>
            <a:r>
              <a:rPr lang="en-US" sz="2400" b="1" dirty="0"/>
              <a:t>For He has </a:t>
            </a:r>
            <a:r>
              <a:rPr lang="en-US" sz="2400" b="1" u="sng" dirty="0">
                <a:solidFill>
                  <a:srgbClr val="FF0000"/>
                </a:solidFill>
              </a:rPr>
              <a:t>visited and redeemed His people</a:t>
            </a:r>
            <a:r>
              <a:rPr lang="en-US" sz="2400" b="1" dirty="0"/>
              <a:t>,</a:t>
            </a:r>
          </a:p>
          <a:p>
            <a:r>
              <a:rPr lang="en-US" sz="2400" b="1" dirty="0" smtClean="0"/>
              <a:t>And </a:t>
            </a:r>
            <a:r>
              <a:rPr lang="en-US" sz="2400" b="1" dirty="0"/>
              <a:t>has raised up a </a:t>
            </a:r>
            <a:r>
              <a:rPr lang="en-US" sz="2400" b="1" u="sng" dirty="0">
                <a:solidFill>
                  <a:srgbClr val="FF0000"/>
                </a:solidFill>
              </a:rPr>
              <a:t>horn of salvation for us</a:t>
            </a:r>
          </a:p>
          <a:p>
            <a:r>
              <a:rPr lang="en-US" sz="2400" b="1" dirty="0"/>
              <a:t>In the house of His servant David</a:t>
            </a:r>
            <a:r>
              <a:rPr lang="en-US" sz="2400" b="1" dirty="0" smtClean="0"/>
              <a:t>, </a:t>
            </a:r>
          </a:p>
          <a:p>
            <a:r>
              <a:rPr lang="en-US" sz="2400" b="1" dirty="0" smtClean="0"/>
              <a:t>To </a:t>
            </a:r>
            <a:r>
              <a:rPr lang="en-US" sz="2400" b="1" u="sng" dirty="0">
                <a:solidFill>
                  <a:srgbClr val="FF0000"/>
                </a:solidFill>
              </a:rPr>
              <a:t>give light to those </a:t>
            </a:r>
            <a:r>
              <a:rPr lang="en-US" sz="2400" b="1" dirty="0"/>
              <a:t>who sit in darkness and the shadow of death,</a:t>
            </a:r>
          </a:p>
          <a:p>
            <a:r>
              <a:rPr lang="en-US" sz="2400" b="1" dirty="0"/>
              <a:t>To guide our feet into the way of peace.</a:t>
            </a:r>
            <a:r>
              <a:rPr lang="en-US" dirty="0" smtClean="0"/>
              <a:t>” </a:t>
            </a:r>
            <a:r>
              <a:rPr lang="en-US" dirty="0" err="1" smtClean="0"/>
              <a:t>Lk</a:t>
            </a:r>
            <a:r>
              <a:rPr lang="en-US" dirty="0" smtClean="0"/>
              <a:t> 1:68,69,79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082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My Light and My Salvation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200" b="1" dirty="0"/>
              <a:t>The Lord </a:t>
            </a:r>
            <a:r>
              <a:rPr lang="en-US" sz="3200" b="1" i="1" dirty="0"/>
              <a:t>is</a:t>
            </a:r>
            <a:r>
              <a:rPr lang="en-US" sz="3200" b="1" dirty="0"/>
              <a:t> </a:t>
            </a:r>
            <a:r>
              <a:rPr lang="en-US" sz="3200" b="1" u="sng" dirty="0">
                <a:solidFill>
                  <a:srgbClr val="FF0000"/>
                </a:solidFill>
              </a:rPr>
              <a:t>my light </a:t>
            </a:r>
            <a:r>
              <a:rPr lang="en-US" sz="3200" b="1" dirty="0"/>
              <a:t>and my salvation;</a:t>
            </a:r>
          </a:p>
          <a:p>
            <a:pPr algn="ctr"/>
            <a:r>
              <a:rPr lang="en-US" sz="3200" b="1" dirty="0"/>
              <a:t>Whom shall I fear?</a:t>
            </a:r>
          </a:p>
          <a:p>
            <a:pPr algn="ctr"/>
            <a:r>
              <a:rPr lang="en-US" sz="3200" b="1" dirty="0"/>
              <a:t>The Lord </a:t>
            </a:r>
            <a:r>
              <a:rPr lang="en-US" sz="3200" b="1" i="1" dirty="0"/>
              <a:t>is</a:t>
            </a:r>
            <a:r>
              <a:rPr lang="en-US" sz="3200" b="1" dirty="0"/>
              <a:t> the strength of my life;</a:t>
            </a:r>
          </a:p>
          <a:p>
            <a:r>
              <a:rPr lang="en-US" sz="3200" b="1" dirty="0"/>
              <a:t>Of whom shall I be afraid</a:t>
            </a:r>
            <a:r>
              <a:rPr lang="en-US" sz="3200" b="1" dirty="0" smtClean="0"/>
              <a:t>? </a:t>
            </a:r>
            <a:r>
              <a:rPr lang="en-US" dirty="0" smtClean="0"/>
              <a:t>Ps 27:1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132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(</a:t>
            </a:r>
            <a:r>
              <a:rPr lang="en-US" b="1" u="sng" dirty="0" err="1" smtClean="0"/>
              <a:t>St.Augustine</a:t>
            </a:r>
            <a:r>
              <a:rPr lang="en-US" b="1" u="sng" dirty="0"/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4400" dirty="0"/>
              <a:t>O </a:t>
            </a:r>
            <a:r>
              <a:rPr lang="en-US" sz="4400" b="1" u="sng" dirty="0">
                <a:solidFill>
                  <a:srgbClr val="FF0000"/>
                </a:solidFill>
              </a:rPr>
              <a:t>Most exalted Light</a:t>
            </a:r>
            <a:r>
              <a:rPr lang="en-US" sz="4400" dirty="0"/>
              <a:t>; Hasten to </a:t>
            </a:r>
            <a:r>
              <a:rPr lang="en-US" sz="4400" b="1" u="sng" dirty="0"/>
              <a:t>shine in a blind man,</a:t>
            </a:r>
            <a:r>
              <a:rPr lang="en-US" sz="4400" dirty="0"/>
              <a:t> who desires to become </a:t>
            </a:r>
            <a:r>
              <a:rPr lang="en-US" sz="4400" b="1" u="sng" dirty="0">
                <a:solidFill>
                  <a:srgbClr val="FF0000"/>
                </a:solidFill>
              </a:rPr>
              <a:t>Your possession</a:t>
            </a:r>
            <a:r>
              <a:rPr lang="en-US" sz="4400" dirty="0"/>
              <a:t>!</a:t>
            </a:r>
            <a:endParaRPr lang="en-GB" sz="4400" dirty="0"/>
          </a:p>
          <a:p>
            <a:pPr marL="0" indent="0">
              <a:buNone/>
            </a:pPr>
            <a:r>
              <a:rPr lang="en-US" dirty="0"/>
              <a:t>													 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480743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38</TotalTime>
  <Words>595</Words>
  <Application>Microsoft Macintosh PowerPoint</Application>
  <PresentationFormat>On-screen Show (4:3)</PresentationFormat>
  <Paragraphs>52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Plaza</vt:lpstr>
      <vt:lpstr>(4) His light is Mine</vt:lpstr>
      <vt:lpstr>His Life is Mine</vt:lpstr>
      <vt:lpstr>We become The Righteousness of God</vt:lpstr>
      <vt:lpstr>Partakers of His Holiness</vt:lpstr>
      <vt:lpstr>My peace I give you</vt:lpstr>
      <vt:lpstr>(4) His light is Mine</vt:lpstr>
      <vt:lpstr>The Connection</vt:lpstr>
      <vt:lpstr>My Light and My Salvation</vt:lpstr>
      <vt:lpstr>(St.Augustine) </vt:lpstr>
      <vt:lpstr>An Act Of Creation !!!</vt:lpstr>
      <vt:lpstr>A mission !!!</vt:lpstr>
      <vt:lpstr>St. Augustine </vt:lpstr>
      <vt:lpstr>The Source…!!!</vt:lpstr>
      <vt:lpstr>St. John Chrysostom </vt:lpstr>
      <vt:lpstr>(St. Augustine)</vt:lpstr>
      <vt:lpstr>His Life is Mine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(4) His light and salvation are Mine</dc:title>
  <dc:creator>Father Mark Aziz</dc:creator>
  <cp:lastModifiedBy>Father Mark Aziz</cp:lastModifiedBy>
  <cp:revision>4</cp:revision>
  <dcterms:created xsi:type="dcterms:W3CDTF">2015-01-04T08:00:08Z</dcterms:created>
  <dcterms:modified xsi:type="dcterms:W3CDTF">2015-01-04T08:38:28Z</dcterms:modified>
</cp:coreProperties>
</file>